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8" r:id="rId9"/>
    <p:sldId id="266" r:id="rId10"/>
    <p:sldId id="267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98E2F-4354-435D-BD6B-830B358E4CE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3FA5E-632D-4281-95C5-5780E29EA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267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FA5E-632D-4281-95C5-5780E29EA1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00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FA5E-632D-4281-95C5-5780E29EA1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17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FA5E-632D-4281-95C5-5780E29EA1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00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D8EA-CFDD-4A8E-AA76-A816A13A682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388E2-4E5E-4B98-856E-DDF012552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592" y="1674674"/>
            <a:ext cx="88864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</a:t>
            </a:r>
          </a:p>
          <a:p>
            <a:pPr algn="ctr"/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186" y="3581400"/>
            <a:ext cx="7316747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2A</a:t>
            </a:r>
          </a:p>
          <a:p>
            <a:pPr algn="ctr"/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endParaRPr lang="en-US" sz="4000" b="1" i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2015 - 2016</a:t>
            </a:r>
            <a:endParaRPr lang="en-US" sz="3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342" y="2362200"/>
            <a:ext cx="86316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 THẦY CÔ GIÁO VÀ CÁC EM HỌC SINH</a:t>
            </a:r>
            <a:endParaRPr lang="en-US" sz="32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95400" y="0"/>
            <a:ext cx="5190845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24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2015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Tự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nhiên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xã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hội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: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Cơ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quan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tiêu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hoá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19761"/>
            <a:ext cx="5786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 CHỮ VÀO HÌNH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Picture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5037" y="1828800"/>
            <a:ext cx="3128963" cy="5029200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5833" y="3657600"/>
            <a:ext cx="1143000" cy="4699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Mieäng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5833" y="5264150"/>
            <a:ext cx="18288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Thöïc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quaûn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5833" y="4207396"/>
            <a:ext cx="1447800" cy="469900"/>
          </a:xfrm>
          <a:prstGeom prst="rect">
            <a:avLst/>
          </a:prstGeom>
          <a:solidFill>
            <a:srgbClr val="99CC00"/>
          </a:solidFill>
          <a:ln w="127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Daï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daøy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90900" y="5257800"/>
            <a:ext cx="1676400" cy="469900"/>
          </a:xfrm>
          <a:prstGeom prst="rect">
            <a:avLst/>
          </a:prstGeom>
          <a:solidFill>
            <a:srgbClr val="993366"/>
          </a:solidFill>
          <a:ln w="127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Ruoät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non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29000" y="4203700"/>
            <a:ext cx="1600200" cy="469900"/>
          </a:xfrm>
          <a:prstGeom prst="rect">
            <a:avLst/>
          </a:prstGeom>
          <a:solidFill>
            <a:srgbClr val="666699"/>
          </a:solidFill>
          <a:ln w="1270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Ruoät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giaø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429000" y="5803900"/>
            <a:ext cx="1524000" cy="4699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Haäu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moân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85833" y="4794250"/>
            <a:ext cx="27051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Tuyeán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nöôùc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boït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429000" y="4739659"/>
            <a:ext cx="8382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Gan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429000" y="3670300"/>
            <a:ext cx="14478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Tuùi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maät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85833" y="5791200"/>
            <a:ext cx="9144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Tuïy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1752600"/>
            <a:ext cx="3128963" cy="50292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5000" y="2133600"/>
            <a:ext cx="1143000" cy="4699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Mieäng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9200" y="2895600"/>
            <a:ext cx="18288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Thöïc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quaûn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00200" y="3962400"/>
            <a:ext cx="1447800" cy="469900"/>
          </a:xfrm>
          <a:prstGeom prst="rect">
            <a:avLst/>
          </a:prstGeom>
          <a:solidFill>
            <a:srgbClr val="99CC00"/>
          </a:solidFill>
          <a:ln w="127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Daï daøy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71600" y="4648200"/>
            <a:ext cx="1676400" cy="469900"/>
          </a:xfrm>
          <a:prstGeom prst="rect">
            <a:avLst/>
          </a:prstGeom>
          <a:solidFill>
            <a:srgbClr val="993366"/>
          </a:solidFill>
          <a:ln w="127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Ruoät non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47800" y="5486400"/>
            <a:ext cx="1600200" cy="469900"/>
          </a:xfrm>
          <a:prstGeom prst="rect">
            <a:avLst/>
          </a:prstGeom>
          <a:solidFill>
            <a:srgbClr val="666699"/>
          </a:solidFill>
          <a:ln w="1270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Ruoät giaø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6172200"/>
            <a:ext cx="1524000" cy="4699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Haäu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moân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48000" y="2438400"/>
            <a:ext cx="1333500" cy="152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086100" y="3047998"/>
            <a:ext cx="1752600" cy="2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048000" y="4191000"/>
            <a:ext cx="20193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048000" y="4883150"/>
            <a:ext cx="17145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3048000" y="5791200"/>
            <a:ext cx="1714500" cy="615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86100" y="5257800"/>
            <a:ext cx="2095500" cy="480055"/>
            <a:chOff x="3962400" y="5257800"/>
            <a:chExt cx="2095500" cy="480055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3962400" y="5714996"/>
              <a:ext cx="723900" cy="228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4686300" y="5257800"/>
              <a:ext cx="13716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210300" y="2286000"/>
            <a:ext cx="27051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Tuyeán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nöôùc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boït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300" y="3581400"/>
            <a:ext cx="8382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Gan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210300" y="4267200"/>
            <a:ext cx="14478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Tuùi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maät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210300" y="5029200"/>
            <a:ext cx="9144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Tuïy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10099" y="2438400"/>
            <a:ext cx="1604963" cy="317500"/>
            <a:chOff x="5448300" y="2438400"/>
            <a:chExt cx="990600" cy="317500"/>
          </a:xfrm>
        </p:grpSpPr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 flipV="1">
              <a:off x="5600700" y="2438400"/>
              <a:ext cx="838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H="1">
              <a:off x="5448300" y="2514600"/>
              <a:ext cx="99060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5542363" y="2514600"/>
              <a:ext cx="896537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4572000" y="3810000"/>
            <a:ext cx="16383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 flipV="1">
            <a:off x="4457700" y="4571998"/>
            <a:ext cx="1752600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H="1" flipV="1">
            <a:off x="5143500" y="4724400"/>
            <a:ext cx="1066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80528" y="0"/>
            <a:ext cx="5190845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2015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Tự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nhiên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xã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hội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: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Cơ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quan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tiêu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hoá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66800" y="1295400"/>
            <a:ext cx="65389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8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2722563"/>
            <a:ext cx="2743200" cy="4114800"/>
            <a:chOff x="48" y="624"/>
            <a:chExt cx="1776" cy="2759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48" y="624"/>
              <a:ext cx="1776" cy="2759"/>
              <a:chOff x="720" y="2496"/>
              <a:chExt cx="1632" cy="1632"/>
            </a:xfrm>
          </p:grpSpPr>
          <p:sp>
            <p:nvSpPr>
              <p:cNvPr id="11289" name="AutoShape 6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.VnTime" pitchFamily="34" charset="0"/>
                  <a:cs typeface="Arial" charset="0"/>
                </a:endParaRPr>
              </a:p>
            </p:txBody>
          </p:sp>
          <p:pic>
            <p:nvPicPr>
              <p:cNvPr id="11290" name="Picture 7" descr="happymom8b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470" y="688"/>
              <a:ext cx="771" cy="34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i="1">
                  <a:solidFill>
                    <a:schemeClr val="folHlink"/>
                  </a:solidFill>
                  <a:latin typeface="Times New Roman" pitchFamily="18" charset="0"/>
                  <a:cs typeface="Arial" charset="0"/>
                </a:rPr>
                <a:t>CHÚC</a:t>
              </a:r>
            </a:p>
          </p:txBody>
        </p:sp>
        <p:sp>
          <p:nvSpPr>
            <p:cNvPr id="11288" name="AutoShape 9"/>
            <p:cNvSpPr>
              <a:spLocks noChangeArrowheads="1"/>
            </p:cNvSpPr>
            <p:nvPr/>
          </p:nvSpPr>
          <p:spPr bwMode="auto">
            <a:xfrm rot="-554298">
              <a:off x="256" y="1291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i="1">
                  <a:solidFill>
                    <a:schemeClr val="folHlink"/>
                  </a:solidFill>
                  <a:latin typeface="Times New Roman" pitchFamily="18" charset="0"/>
                  <a:cs typeface="Arial" charset="0"/>
                </a:rPr>
                <a:t>CÁC</a:t>
              </a:r>
            </a:p>
            <a:p>
              <a:pPr algn="ctr"/>
              <a:r>
                <a:rPr lang="en-US" sz="2800" b="1" i="1">
                  <a:solidFill>
                    <a:schemeClr val="folHlink"/>
                  </a:solidFill>
                  <a:latin typeface="Times New Roman" pitchFamily="18" charset="0"/>
                  <a:cs typeface="Arial" charset="0"/>
                </a:rPr>
                <a:t>EM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276600" y="2851150"/>
            <a:ext cx="2520950" cy="4006850"/>
            <a:chOff x="1440" y="624"/>
            <a:chExt cx="1972" cy="2716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440" y="624"/>
              <a:ext cx="1972" cy="2716"/>
              <a:chOff x="720" y="2496"/>
              <a:chExt cx="1632" cy="1632"/>
            </a:xfrm>
          </p:grpSpPr>
          <p:sp>
            <p:nvSpPr>
              <p:cNvPr id="11284" name="AutoShape 1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.VnTime" pitchFamily="34" charset="0"/>
                  <a:cs typeface="Arial" charset="0"/>
                </a:endParaRPr>
              </a:p>
            </p:txBody>
          </p:sp>
          <p:pic>
            <p:nvPicPr>
              <p:cNvPr id="11285" name="Picture 13" descr="happymom8b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282" name="AutoShape 14"/>
            <p:cNvSpPr>
              <a:spLocks noChangeArrowheads="1"/>
            </p:cNvSpPr>
            <p:nvPr/>
          </p:nvSpPr>
          <p:spPr bwMode="auto">
            <a:xfrm rot="-554298">
              <a:off x="1728" y="1296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i="1">
                  <a:solidFill>
                    <a:schemeClr val="folHlink"/>
                  </a:solidFill>
                  <a:latin typeface="Times New Roman" pitchFamily="18" charset="0"/>
                  <a:cs typeface="Arial" charset="0"/>
                </a:rPr>
                <a:t>GIỎI</a:t>
              </a:r>
            </a:p>
          </p:txBody>
        </p:sp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2026" y="637"/>
              <a:ext cx="740" cy="31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i="1">
                  <a:solidFill>
                    <a:schemeClr val="folHlink"/>
                  </a:solidFill>
                  <a:latin typeface="Times New Roman" pitchFamily="18" charset="0"/>
                  <a:cs typeface="Arial" charset="0"/>
                </a:rPr>
                <a:t>HỌC</a:t>
              </a: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6019800" y="2895600"/>
            <a:ext cx="2514600" cy="3962400"/>
            <a:chOff x="2954" y="673"/>
            <a:chExt cx="1846" cy="2633"/>
          </a:xfrm>
        </p:grpSpPr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2954" y="692"/>
              <a:ext cx="1846" cy="2614"/>
              <a:chOff x="720" y="2496"/>
              <a:chExt cx="1632" cy="1632"/>
            </a:xfrm>
          </p:grpSpPr>
          <p:sp>
            <p:nvSpPr>
              <p:cNvPr id="11279" name="AutoShape 18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.VnTime" pitchFamily="34" charset="0"/>
                  <a:cs typeface="Arial" charset="0"/>
                </a:endParaRPr>
              </a:p>
            </p:txBody>
          </p:sp>
          <p:pic>
            <p:nvPicPr>
              <p:cNvPr id="11280" name="Picture 19" descr="happymom8b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3130" y="673"/>
              <a:ext cx="1286" cy="1775"/>
              <a:chOff x="3130" y="716"/>
              <a:chExt cx="1286" cy="1775"/>
            </a:xfrm>
          </p:grpSpPr>
          <p:sp>
            <p:nvSpPr>
              <p:cNvPr id="11276" name="AutoShape 21"/>
              <p:cNvSpPr>
                <a:spLocks noChangeArrowheads="1"/>
              </p:cNvSpPr>
              <p:nvPr/>
            </p:nvSpPr>
            <p:spPr bwMode="auto">
              <a:xfrm rot="-554298">
                <a:off x="3171" y="1291"/>
                <a:ext cx="1006" cy="12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6 w 21600"/>
                  <a:gd name="T13" fmla="*/ 2286 h 21600"/>
                  <a:gd name="T14" fmla="*/ 16554 w 21600"/>
                  <a:gd name="T15" fmla="*/ 13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endParaRPr>
              </a:p>
            </p:txBody>
          </p:sp>
          <p:sp>
            <p:nvSpPr>
              <p:cNvPr id="12310" name="Text Box 22"/>
              <p:cNvSpPr txBox="1">
                <a:spLocks noChangeArrowheads="1"/>
              </p:cNvSpPr>
              <p:nvPr/>
            </p:nvSpPr>
            <p:spPr bwMode="auto">
              <a:xfrm>
                <a:off x="3436" y="716"/>
                <a:ext cx="980" cy="34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 b="1" i="1">
                    <a:solidFill>
                      <a:schemeClr val="folHlink"/>
                    </a:solidFill>
                    <a:latin typeface="Times New Roman" pitchFamily="18" charset="0"/>
                    <a:cs typeface="Arial" charset="0"/>
                  </a:rPr>
                  <a:t>CHĂM</a:t>
                </a:r>
              </a:p>
            </p:txBody>
          </p:sp>
          <p:sp>
            <p:nvSpPr>
              <p:cNvPr id="12311" name="Text Box 23"/>
              <p:cNvSpPr txBox="1">
                <a:spLocks noChangeArrowheads="1"/>
              </p:cNvSpPr>
              <p:nvPr/>
            </p:nvSpPr>
            <p:spPr bwMode="auto">
              <a:xfrm>
                <a:off x="3130" y="1507"/>
                <a:ext cx="1064" cy="34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800" b="1" i="1">
                    <a:solidFill>
                      <a:schemeClr val="folHlink"/>
                    </a:solidFill>
                    <a:latin typeface="Times New Roman" pitchFamily="18" charset="0"/>
                    <a:cs typeface="Arial" charset="0"/>
                  </a:rPr>
                  <a:t>NGOAN</a:t>
                </a:r>
              </a:p>
            </p:txBody>
          </p:sp>
        </p:grpSp>
      </p:grpSp>
      <p:sp>
        <p:nvSpPr>
          <p:cNvPr id="67606" name="WordArt 22"/>
          <p:cNvSpPr>
            <a:spLocks noChangeArrowheads="1" noChangeShapeType="1" noTextEdit="1"/>
          </p:cNvSpPr>
          <p:nvPr/>
        </p:nvSpPr>
        <p:spPr bwMode="auto">
          <a:xfrm>
            <a:off x="768350" y="0"/>
            <a:ext cx="77724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7361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VNI-Times"/>
              </a:rPr>
              <a:t>Kính chuùc quyù thaày coâ söùc khoûe!</a:t>
            </a:r>
          </a:p>
        </p:txBody>
      </p:sp>
      <p:pic>
        <p:nvPicPr>
          <p:cNvPr id="11271" name="Picture 23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2192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4837113"/>
            <a:ext cx="13811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160963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5000" y="152401"/>
            <a:ext cx="51635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2015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Tự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nhiên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xã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hội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1702" y="1422737"/>
            <a:ext cx="3562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  <a:p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4000" y="2133600"/>
            <a:ext cx="6324600" cy="4038600"/>
            <a:chOff x="1143000" y="2133600"/>
            <a:chExt cx="6705600" cy="4038600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1143000" y="2133600"/>
              <a:ext cx="6705600" cy="4038600"/>
            </a:xfrm>
            <a:prstGeom prst="wedgeRoundRectCallou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70113" y="2533471"/>
              <a:ext cx="5198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  <a:p>
              <a:endParaRPr lang="en-US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55120" y="3581400"/>
            <a:ext cx="38218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828800"/>
            <a:ext cx="69368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CHẾ BIẾN THỨC ĂN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80528" y="228600"/>
            <a:ext cx="528381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2015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Tự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nhiên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xã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hội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53368" y="990600"/>
            <a:ext cx="5283819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2015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Tự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nhiên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xã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hội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: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Cơ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quan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tiêu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hoá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2400" y="1828800"/>
            <a:ext cx="3868367" cy="4319052"/>
            <a:chOff x="304800" y="914400"/>
            <a:chExt cx="3868367" cy="4319052"/>
          </a:xfrm>
        </p:grpSpPr>
        <p:sp>
          <p:nvSpPr>
            <p:cNvPr id="20" name="TextBox 19"/>
            <p:cNvSpPr txBox="1"/>
            <p:nvPr/>
          </p:nvSpPr>
          <p:spPr>
            <a:xfrm>
              <a:off x="685800" y="914400"/>
              <a:ext cx="3171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THẢO LUẬN NHÓM ĐÔI</a:t>
              </a:r>
              <a:endPara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1447800"/>
              <a:ext cx="3868367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ống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1 SGK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12)</a:t>
              </a:r>
            </a:p>
            <a:p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hoá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miệng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nhai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nuốt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70928" y="0"/>
            <a:ext cx="5283819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2015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Tự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nhiên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xã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hội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: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Cơ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quan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tiêu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hoá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co th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321" y="1181100"/>
            <a:ext cx="3356975" cy="5257800"/>
          </a:xfrm>
          <a:prstGeom prst="rect">
            <a:avLst/>
          </a:prstGeom>
          <a:noFill/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668033" y="1828800"/>
            <a:ext cx="1049055" cy="461665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Miệng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038600" y="2590800"/>
            <a:ext cx="1678488" cy="46166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quản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388285" y="3810000"/>
            <a:ext cx="1328803" cy="461665"/>
          </a:xfrm>
          <a:prstGeom prst="rect">
            <a:avLst/>
          </a:prstGeom>
          <a:solidFill>
            <a:srgbClr val="99CC00"/>
          </a:solidFill>
          <a:ln w="127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Dạ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dày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178474" y="4572000"/>
            <a:ext cx="1538614" cy="461665"/>
          </a:xfrm>
          <a:prstGeom prst="rect">
            <a:avLst/>
          </a:prstGeom>
          <a:solidFill>
            <a:srgbClr val="993366"/>
          </a:solidFill>
          <a:ln w="127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Ruột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non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248411" y="5321300"/>
            <a:ext cx="1468677" cy="461665"/>
          </a:xfrm>
          <a:prstGeom prst="rect">
            <a:avLst/>
          </a:prstGeom>
          <a:solidFill>
            <a:srgbClr val="666699"/>
          </a:solidFill>
          <a:ln w="1270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Ruột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già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318348" y="5854700"/>
            <a:ext cx="1398740" cy="461665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5715000" y="2057400"/>
            <a:ext cx="1435166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5717088" y="2514600"/>
            <a:ext cx="1924725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5717088" y="4038598"/>
            <a:ext cx="2204473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5715000" y="4800600"/>
            <a:ext cx="1828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5715000" y="5562600"/>
            <a:ext cx="97911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V="1">
            <a:off x="6665934" y="5033664"/>
            <a:ext cx="1255627" cy="5289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5715000" y="5410200"/>
            <a:ext cx="1979113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9400" y="6488668"/>
            <a:ext cx="20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1 SGK </a:t>
            </a:r>
            <a:r>
              <a:rPr lang="en-US" dirty="0" err="1" smtClean="0"/>
              <a:t>trang</a:t>
            </a:r>
            <a:r>
              <a:rPr lang="en-US" dirty="0" smtClean="0"/>
              <a:t> 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2309128" y="0"/>
            <a:ext cx="5283819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2015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Tự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nhiên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xã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hội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: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Cơ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quan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tiêu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hoá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571685"/>
            <a:ext cx="3235124" cy="4154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co th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321" y="1181100"/>
            <a:ext cx="3356975" cy="5257800"/>
          </a:xfrm>
          <a:prstGeom prst="rect">
            <a:avLst/>
          </a:prstGeom>
          <a:noFill/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668033" y="1828800"/>
            <a:ext cx="1049055" cy="461665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Miệng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038600" y="2590800"/>
            <a:ext cx="1678488" cy="46166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quản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388285" y="3810000"/>
            <a:ext cx="1328803" cy="461665"/>
          </a:xfrm>
          <a:prstGeom prst="rect">
            <a:avLst/>
          </a:prstGeom>
          <a:solidFill>
            <a:srgbClr val="99CC00"/>
          </a:solidFill>
          <a:ln w="127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Dạ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dày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178474" y="4572000"/>
            <a:ext cx="1538614" cy="461665"/>
          </a:xfrm>
          <a:prstGeom prst="rect">
            <a:avLst/>
          </a:prstGeom>
          <a:solidFill>
            <a:srgbClr val="993366"/>
          </a:solidFill>
          <a:ln w="127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Ruột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non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248411" y="5321300"/>
            <a:ext cx="1468677" cy="461665"/>
          </a:xfrm>
          <a:prstGeom prst="rect">
            <a:avLst/>
          </a:prstGeom>
          <a:solidFill>
            <a:srgbClr val="666699"/>
          </a:solidFill>
          <a:ln w="1270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Ruột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già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318348" y="5854700"/>
            <a:ext cx="1398740" cy="461665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5715000" y="2057400"/>
            <a:ext cx="1435166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5717088" y="2514600"/>
            <a:ext cx="1924725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V="1">
            <a:off x="5717088" y="4038598"/>
            <a:ext cx="2204473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5715000" y="4800600"/>
            <a:ext cx="1828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5715000" y="5562600"/>
            <a:ext cx="97911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6665934" y="5033664"/>
            <a:ext cx="1255627" cy="5289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5715000" y="5410200"/>
            <a:ext cx="1979113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7082316" y="2057400"/>
            <a:ext cx="139874" cy="152400"/>
          </a:xfrm>
          <a:prstGeom prst="ellipse">
            <a:avLst/>
          </a:prstGeom>
          <a:solidFill>
            <a:srgbClr val="99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29400" y="6488668"/>
            <a:ext cx="20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1 SGK </a:t>
            </a:r>
            <a:r>
              <a:rPr lang="en-US" dirty="0" err="1" smtClean="0"/>
              <a:t>trang</a:t>
            </a:r>
            <a:r>
              <a:rPr lang="en-US" dirty="0" smtClean="0"/>
              <a:t> 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-0.0111 L 0.02361 -0.01942 C 0.02639 -0.02127 0.03055 -0.0222 0.03472 -0.0222 C 0.03958 -0.0222 0.04357 -0.02127 0.04618 -0.01942 L 0.05955 -0.0111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-3.31175E-6 L 0.05955 0.05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0.05551 L 0.05955 0.199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9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0.19982 L 0.08455 0.2775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5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0.27752 L 0.04705 0.2951 C 0.03871 0.2988 0.03455 0.30435 0.03455 0.31036 C 0.03455 0.31684 0.03871 0.32239 0.04705 0.32609 L 0.08455 0.34413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3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56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0.34413 L 0.05955 0.39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8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0.39963 C 0.06059 0.40102 0.06146 0.40264 0.06198 0.40449 C 0.06233 0.4068 0.0625 0.40935 0.06285 0.41189 C 0.06319 0.41444 0.06285 0.41652 0.0625 0.41883 C 0.06233 0.42114 0.06198 0.42345 0.06128 0.4253 C 0.06059 0.42739 0.05955 0.42901 0.05833 0.43016 C 0.05729 0.43109 0.05608 0.43201 0.05469 0.43247 C 0.0533 0.43294 0.05208 0.43294 0.05087 0.43247 C 0.04948 0.43201 0.04826 0.43109 0.04739 0.42947 C 0.04635 0.42808 0.04549 0.42623 0.04514 0.42415 C 0.04444 0.4223 0.04427 0.41952 0.04427 0.41721 C 0.04427 0.41513 0.04427 0.41259 0.04496 0.4105 C 0.04549 0.40842 0.04635 0.4068 0.04774 0.40611 C 0.04896 0.40565 0.05017 0.40634 0.05121 0.40773 C 0.05191 0.40912 0.05243 0.4112 0.05243 0.41374 C 0.05243 0.41629 0.05243 0.4186 0.05191 0.42068 C 0.05139 0.42253 0.05156 0.42299 0.0493 0.42554 C 0.04739 0.42831 0.04549 0.42739 0.04427 0.42762 C 0.04305 0.42762 0.04201 0.42692 0.0408 0.42623 C 0.03958 0.42507 0.03837 0.42345 0.03767 0.42184 C 0.03698 0.42022 0.03663 0.41837 0.03611 0.41513 C 0.03611 0.41212 0.03611 0.4105 0.03611 0.40819 C 0.03611 0.40588 0.03611 0.40333 0.03611 0.40102 " pathEditMode="relative" rAng="0" ptsTypes="fffffffffffffffffffffff">
                                      <p:cBhvr>
                                        <p:cTn id="55" dur="2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100"/>
                            </p:stCondLst>
                            <p:childTnLst>
                              <p:par>
                                <p:cTn id="57" presetID="64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40101 L 0.01788 0.432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15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100"/>
                            </p:stCondLst>
                            <p:childTnLst>
                              <p:par>
                                <p:cTn id="60" presetID="64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42183 L 0.00955 0.344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100"/>
                            </p:stCondLst>
                            <p:childTnLst>
                              <p:par>
                                <p:cTn id="63" presetID="37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33326 L 0.03177 0.35754 C 0.03646 0.36309 0.0434 0.36633 0.05069 0.36633 C 0.05903 0.36633 0.06562 0.36309 0.07031 0.35754 L 0.09288 0.33326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100"/>
                            </p:stCondLst>
                            <p:childTnLst>
                              <p:par>
                                <p:cTn id="66" presetID="42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3303 L 0.09288 0.432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100"/>
                            </p:stCondLst>
                            <p:childTnLst>
                              <p:par>
                                <p:cTn id="6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600"/>
                            </p:stCondLst>
                            <p:childTnLst>
                              <p:par>
                                <p:cTn id="75" presetID="37" presetClass="path" presetSubtype="0" accel="50000" decel="5000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32 0.44566 L 0.07795 0.45259 C 0.07587 0.45352 0.07239 0.45537 0.0691 0.45491 C 0.0651 0.45467 0.0618 0.45329 0.05955 0.45144 L 0.05156 0.44288 " pathEditMode="relative" rAng="205432" ptsTypes="FffFF">
                                      <p:cBhvr>
                                        <p:cTn id="76" dur="1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400"/>
                            </p:stCondLst>
                            <p:childTnLst>
                              <p:par>
                                <p:cTn id="78" presetID="42" presetClass="path" presetSubtype="0" accel="50000" decel="5000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0.44404 L 0.05121 0.4773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400"/>
                            </p:stCondLst>
                            <p:childTnLst>
                              <p:par>
                                <p:cTn id="8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900"/>
                            </p:stCondLst>
                            <p:childTnLst>
                              <p:par>
                                <p:cTn id="87" presetID="42" presetClass="path" presetSubtype="0" accel="50000" decel="5000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0.47734 L 0.05243 0.688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54" grpId="0" animBg="1"/>
      <p:bldP spid="54" grpId="1" animBg="1"/>
      <p:bldP spid="54" grpId="2" animBg="1"/>
      <p:bldP spid="54" grpId="3" animBg="1"/>
      <p:bldP spid="54" grpId="4" animBg="1"/>
      <p:bldP spid="54" grpId="5" animBg="1"/>
      <p:bldP spid="54" grpId="6" animBg="1"/>
      <p:bldP spid="54" grpId="7" animBg="1"/>
      <p:bldP spid="54" grpId="8" animBg="1"/>
      <p:bldP spid="54" grpId="9" animBg="1"/>
      <p:bldP spid="54" grpId="10" animBg="1"/>
      <p:bldP spid="54" grpId="11" animBg="1"/>
      <p:bldP spid="54" grpId="12" animBg="1"/>
      <p:bldP spid="54" grpId="13" animBg="1"/>
      <p:bldP spid="54" grpId="1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28128" y="0"/>
            <a:ext cx="4812536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7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2015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Tự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nhiên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xã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hội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: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Cơ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quan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tiêu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hoá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205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828800"/>
            <a:ext cx="3128963" cy="5029200"/>
          </a:xfrm>
          <a:prstGeom prst="rect">
            <a:avLst/>
          </a:prstGeom>
          <a:noFill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743200" y="1828800"/>
            <a:ext cx="1143000" cy="4699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Mieäng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057400" y="2590800"/>
            <a:ext cx="18288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Thöïc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quaûn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438400" y="3962400"/>
            <a:ext cx="1447800" cy="469900"/>
          </a:xfrm>
          <a:prstGeom prst="rect">
            <a:avLst/>
          </a:prstGeom>
          <a:solidFill>
            <a:srgbClr val="99CC00"/>
          </a:solidFill>
          <a:ln w="127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Daï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daøy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209800" y="4648200"/>
            <a:ext cx="1676400" cy="469900"/>
          </a:xfrm>
          <a:prstGeom prst="rect">
            <a:avLst/>
          </a:prstGeom>
          <a:solidFill>
            <a:srgbClr val="993366"/>
          </a:solidFill>
          <a:ln w="127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Ruoät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non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286000" y="5486400"/>
            <a:ext cx="1600200" cy="469900"/>
          </a:xfrm>
          <a:prstGeom prst="rect">
            <a:avLst/>
          </a:prstGeom>
          <a:solidFill>
            <a:srgbClr val="666699"/>
          </a:solidFill>
          <a:ln w="1270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Ruoät giaø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362200" y="6172200"/>
            <a:ext cx="1524000" cy="4699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Haäu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moân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6438900" y="2286000"/>
            <a:ext cx="27051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Tuyeán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nöôùc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boït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7048500" y="3581400"/>
            <a:ext cx="8382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Gan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7048500" y="4267200"/>
            <a:ext cx="14478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Tuùi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maät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7048500" y="5029200"/>
            <a:ext cx="9144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Tuïy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1752600"/>
            <a:ext cx="3128963" cy="50292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5000" y="2133600"/>
            <a:ext cx="1143000" cy="4699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Mieäng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9200" y="2895600"/>
            <a:ext cx="18288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Thöïc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quaûn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00200" y="3962400"/>
            <a:ext cx="1447800" cy="469900"/>
          </a:xfrm>
          <a:prstGeom prst="rect">
            <a:avLst/>
          </a:prstGeom>
          <a:solidFill>
            <a:srgbClr val="99CC00"/>
          </a:solidFill>
          <a:ln w="127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Daï daøy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71600" y="4648200"/>
            <a:ext cx="1676400" cy="469900"/>
          </a:xfrm>
          <a:prstGeom prst="rect">
            <a:avLst/>
          </a:prstGeom>
          <a:solidFill>
            <a:srgbClr val="993366"/>
          </a:solidFill>
          <a:ln w="127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Ruoät non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47800" y="5486400"/>
            <a:ext cx="1600200" cy="469900"/>
          </a:xfrm>
          <a:prstGeom prst="rect">
            <a:avLst/>
          </a:prstGeom>
          <a:solidFill>
            <a:srgbClr val="666699"/>
          </a:solidFill>
          <a:ln w="1270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Ruoät giaø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6172200"/>
            <a:ext cx="1524000" cy="4699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Haäu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moân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48000" y="2368550"/>
            <a:ext cx="1333500" cy="2222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048000" y="3047998"/>
            <a:ext cx="1790700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048000" y="4191000"/>
            <a:ext cx="20193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048000" y="4883150"/>
            <a:ext cx="17145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3086100" y="5791200"/>
            <a:ext cx="1676400" cy="615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86100" y="5257800"/>
            <a:ext cx="2095500" cy="502915"/>
            <a:chOff x="3962400" y="5257800"/>
            <a:chExt cx="2095500" cy="502915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3962400" y="5714996"/>
              <a:ext cx="723900" cy="45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4686300" y="5257800"/>
              <a:ext cx="13716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600700" y="2286000"/>
            <a:ext cx="27051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Tuyeán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nöôùc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boït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300" y="3581400"/>
            <a:ext cx="8382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Gan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210300" y="4267200"/>
            <a:ext cx="14478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Tuùi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maät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210300" y="5029200"/>
            <a:ext cx="914400" cy="4699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NI-Helve" pitchFamily="2" charset="0"/>
                <a:cs typeface="Arial" pitchFamily="34" charset="0"/>
              </a:rPr>
              <a:t>Tuïy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10100" y="2438400"/>
            <a:ext cx="990600" cy="381000"/>
            <a:chOff x="5448300" y="2438400"/>
            <a:chExt cx="990600" cy="381000"/>
          </a:xfrm>
        </p:grpSpPr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 flipV="1">
              <a:off x="5676900" y="2438400"/>
              <a:ext cx="7620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H="1">
              <a:off x="5448300" y="2514600"/>
              <a:ext cx="99060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5600700" y="2514600"/>
              <a:ext cx="8382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4572000" y="3810000"/>
            <a:ext cx="16383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 flipV="1">
            <a:off x="4457700" y="4571998"/>
            <a:ext cx="1752600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H="1" flipV="1">
            <a:off x="5143500" y="4724400"/>
            <a:ext cx="1066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905000" y="0"/>
            <a:ext cx="5190845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24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tháng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ahoma" pitchFamily="34" charset="0"/>
                <a:cs typeface="Arial" pitchFamily="34" charset="0"/>
              </a:rPr>
              <a:t> 2015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Tự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nhiên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xã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hội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: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Cơ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quan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tiêu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hoá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66800" y="1295400"/>
            <a:ext cx="65389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05000" y="0"/>
            <a:ext cx="5190845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24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tháng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2015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Tự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nhiên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xã</a:t>
            </a:r>
            <a:r>
              <a:rPr lang="en-US" sz="2400" u="sng" dirty="0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hội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: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Cơ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quan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tiêu</a:t>
            </a:r>
            <a:r>
              <a:rPr lang="en-US" sz="27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hoá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667000"/>
            <a:ext cx="57791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569</Words>
  <Application>Microsoft Office PowerPoint</Application>
  <PresentationFormat>On-screen Show (4:3)</PresentationFormat>
  <Paragraphs>138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Manh Cuong</cp:lastModifiedBy>
  <cp:revision>55</cp:revision>
  <dcterms:created xsi:type="dcterms:W3CDTF">2015-06-21T15:45:53Z</dcterms:created>
  <dcterms:modified xsi:type="dcterms:W3CDTF">2015-09-21T15:36:03Z</dcterms:modified>
</cp:coreProperties>
</file>