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69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6DA6D-C522-4C5C-A707-57326247B08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CE57F-0E85-4D19-99E8-2AE4094D62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4386B5-A303-47FF-BF60-302FE47B0BD6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3700" cy="41036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F5FCD-5497-4D26-B275-BFF2DE668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4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BED8F-F34A-4A6E-A787-B16785AFB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354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11DB3-9DB2-43A0-A595-34F288811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737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049FC-DA54-48B2-A77A-2F5F05D56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28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32512-8B67-4EBC-9201-48752FC66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59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A09E5-BD91-4BFE-B2C1-89D22674E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267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F6C5D-2CF6-4098-A154-ECEAAE0F0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521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6D1E1-AAF3-47D4-B3CE-0A5E865EB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793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2B0B9-70A0-4BFF-BC32-CCA851857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9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4169-C68A-4C03-A739-EFB4C9F7B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539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51664-081B-4D24-BE32-41ACE8799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004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A5DCC48-62D3-4F8D-B826-0FF3CEE9F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THU%20HUONG\Giao%20an%20dien%20tu%20luyen%20Tu%20va%20Cau\Gi&#225;o%20&#225;n%20ti&#7871;ng%20vi&#7879;t%20h&#7897;i%20gi&#7843;ng\noi%20vong%20tay%20lon.mp3" TargetMode="Externa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1.wav"/><Relationship Id="rId9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76538" y="879475"/>
            <a:ext cx="2962275" cy="3333750"/>
            <a:chOff x="1749" y="554"/>
            <a:chExt cx="1866" cy="2100"/>
          </a:xfrm>
        </p:grpSpPr>
        <p:sp>
          <p:nvSpPr>
            <p:cNvPr id="6533" name="Oval 3"/>
            <p:cNvSpPr>
              <a:spLocks noChangeArrowheads="1"/>
            </p:cNvSpPr>
            <p:nvPr/>
          </p:nvSpPr>
          <p:spPr bwMode="auto">
            <a:xfrm>
              <a:off x="2201" y="822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6534" name="Oval 4"/>
            <p:cNvSpPr>
              <a:spLocks noChangeArrowheads="1"/>
            </p:cNvSpPr>
            <p:nvPr/>
          </p:nvSpPr>
          <p:spPr bwMode="auto">
            <a:xfrm>
              <a:off x="2562" y="1077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6535" name="Freeform 5"/>
            <p:cNvSpPr>
              <a:spLocks noChangeArrowheads="1"/>
            </p:cNvSpPr>
            <p:nvPr/>
          </p:nvSpPr>
          <p:spPr bwMode="auto">
            <a:xfrm rot="2700000">
              <a:off x="2690" y="1278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6" name="Freeform 6"/>
            <p:cNvSpPr>
              <a:spLocks noChangeArrowheads="1"/>
            </p:cNvSpPr>
            <p:nvPr/>
          </p:nvSpPr>
          <p:spPr bwMode="auto">
            <a:xfrm rot="2700000">
              <a:off x="3090" y="157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7" name="Freeform 7"/>
            <p:cNvSpPr>
              <a:spLocks noChangeArrowheads="1"/>
            </p:cNvSpPr>
            <p:nvPr/>
          </p:nvSpPr>
          <p:spPr bwMode="auto">
            <a:xfrm rot="2100000">
              <a:off x="2718" y="1211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8" name="Freeform 8"/>
            <p:cNvSpPr>
              <a:spLocks noChangeArrowheads="1"/>
            </p:cNvSpPr>
            <p:nvPr/>
          </p:nvSpPr>
          <p:spPr bwMode="auto">
            <a:xfrm rot="2100000">
              <a:off x="3200" y="1466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9" name="Freeform 9"/>
            <p:cNvSpPr>
              <a:spLocks noChangeArrowheads="1"/>
            </p:cNvSpPr>
            <p:nvPr/>
          </p:nvSpPr>
          <p:spPr bwMode="auto">
            <a:xfrm rot="1560000">
              <a:off x="2730" y="1150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0" name="Freeform 10"/>
            <p:cNvSpPr>
              <a:spLocks noChangeArrowheads="1"/>
            </p:cNvSpPr>
            <p:nvPr/>
          </p:nvSpPr>
          <p:spPr bwMode="auto">
            <a:xfrm rot="1560000">
              <a:off x="3230" y="1339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1" name="Freeform 11"/>
            <p:cNvSpPr>
              <a:spLocks noChangeArrowheads="1"/>
            </p:cNvSpPr>
            <p:nvPr/>
          </p:nvSpPr>
          <p:spPr bwMode="auto">
            <a:xfrm rot="1080000">
              <a:off x="2739" y="1087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2" name="Freeform 12"/>
            <p:cNvSpPr>
              <a:spLocks noChangeArrowheads="1"/>
            </p:cNvSpPr>
            <p:nvPr/>
          </p:nvSpPr>
          <p:spPr bwMode="auto">
            <a:xfrm rot="1080000">
              <a:off x="3245" y="1215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" name="Freeform 13"/>
            <p:cNvSpPr>
              <a:spLocks noChangeArrowheads="1"/>
            </p:cNvSpPr>
            <p:nvPr/>
          </p:nvSpPr>
          <p:spPr bwMode="auto">
            <a:xfrm rot="480000">
              <a:off x="2749" y="1015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4" name="Freeform 14"/>
            <p:cNvSpPr>
              <a:spLocks noChangeArrowheads="1"/>
            </p:cNvSpPr>
            <p:nvPr/>
          </p:nvSpPr>
          <p:spPr bwMode="auto">
            <a:xfrm rot="480000">
              <a:off x="3238" y="1069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5" name="Freeform 15"/>
            <p:cNvSpPr>
              <a:spLocks noChangeArrowheads="1"/>
            </p:cNvSpPr>
            <p:nvPr/>
          </p:nvSpPr>
          <p:spPr bwMode="auto">
            <a:xfrm rot="-120000">
              <a:off x="2755" y="977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6" name="Freeform 16"/>
            <p:cNvSpPr>
              <a:spLocks noChangeArrowheads="1"/>
            </p:cNvSpPr>
            <p:nvPr/>
          </p:nvSpPr>
          <p:spPr bwMode="auto">
            <a:xfrm rot="-120000">
              <a:off x="3205" y="969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7" name="Freeform 17"/>
            <p:cNvSpPr>
              <a:spLocks noChangeArrowheads="1"/>
            </p:cNvSpPr>
            <p:nvPr/>
          </p:nvSpPr>
          <p:spPr bwMode="auto">
            <a:xfrm rot="-840000">
              <a:off x="2740" y="92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8" name="Freeform 18"/>
            <p:cNvSpPr>
              <a:spLocks noChangeArrowheads="1"/>
            </p:cNvSpPr>
            <p:nvPr/>
          </p:nvSpPr>
          <p:spPr bwMode="auto">
            <a:xfrm rot="-840000">
              <a:off x="3133" y="857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9" name="Freeform 19"/>
            <p:cNvSpPr>
              <a:spLocks noChangeArrowheads="1"/>
            </p:cNvSpPr>
            <p:nvPr/>
          </p:nvSpPr>
          <p:spPr bwMode="auto">
            <a:xfrm rot="18900000" flipH="1">
              <a:off x="2077" y="131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0" name="Freeform 20"/>
            <p:cNvSpPr>
              <a:spLocks noChangeArrowheads="1"/>
            </p:cNvSpPr>
            <p:nvPr/>
          </p:nvSpPr>
          <p:spPr bwMode="auto">
            <a:xfrm rot="18900000" flipH="1">
              <a:off x="1926" y="161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1" name="Freeform 21"/>
            <p:cNvSpPr>
              <a:spLocks noChangeArrowheads="1"/>
            </p:cNvSpPr>
            <p:nvPr/>
          </p:nvSpPr>
          <p:spPr bwMode="auto">
            <a:xfrm rot="19500000" flipH="1">
              <a:off x="2000" y="126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2" name="Freeform 22"/>
            <p:cNvSpPr>
              <a:spLocks noChangeArrowheads="1"/>
            </p:cNvSpPr>
            <p:nvPr/>
          </p:nvSpPr>
          <p:spPr bwMode="auto">
            <a:xfrm rot="19500000" flipH="1">
              <a:off x="1790" y="1523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3" name="Freeform 23"/>
            <p:cNvSpPr>
              <a:spLocks noChangeArrowheads="1"/>
            </p:cNvSpPr>
            <p:nvPr/>
          </p:nvSpPr>
          <p:spPr bwMode="auto">
            <a:xfrm rot="20040000" flipH="1">
              <a:off x="2017" y="1208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" name="Freeform 24"/>
            <p:cNvSpPr>
              <a:spLocks noChangeArrowheads="1"/>
            </p:cNvSpPr>
            <p:nvPr/>
          </p:nvSpPr>
          <p:spPr bwMode="auto">
            <a:xfrm rot="20040000" flipH="1">
              <a:off x="1775" y="1398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" name="Freeform 25"/>
            <p:cNvSpPr>
              <a:spLocks noChangeArrowheads="1"/>
            </p:cNvSpPr>
            <p:nvPr/>
          </p:nvSpPr>
          <p:spPr bwMode="auto">
            <a:xfrm rot="20520000" flipH="1">
              <a:off x="2027" y="1145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" name="Freeform 26"/>
            <p:cNvSpPr>
              <a:spLocks noChangeArrowheads="1"/>
            </p:cNvSpPr>
            <p:nvPr/>
          </p:nvSpPr>
          <p:spPr bwMode="auto">
            <a:xfrm rot="20520000" flipH="1">
              <a:off x="1768" y="1272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" name="Freeform 27"/>
            <p:cNvSpPr>
              <a:spLocks noChangeArrowheads="1"/>
            </p:cNvSpPr>
            <p:nvPr/>
          </p:nvSpPr>
          <p:spPr bwMode="auto">
            <a:xfrm rot="21120000" flipH="1">
              <a:off x="2057" y="107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" name="Freeform 28"/>
            <p:cNvSpPr>
              <a:spLocks noChangeArrowheads="1"/>
            </p:cNvSpPr>
            <p:nvPr/>
          </p:nvSpPr>
          <p:spPr bwMode="auto">
            <a:xfrm rot="21120000" flipH="1">
              <a:off x="1799" y="112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" name="Freeform 29"/>
            <p:cNvSpPr>
              <a:spLocks noChangeArrowheads="1"/>
            </p:cNvSpPr>
            <p:nvPr/>
          </p:nvSpPr>
          <p:spPr bwMode="auto">
            <a:xfrm rot="120000" flipH="1">
              <a:off x="2092" y="1034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" name="Freeform 30"/>
            <p:cNvSpPr>
              <a:spLocks noChangeArrowheads="1"/>
            </p:cNvSpPr>
            <p:nvPr/>
          </p:nvSpPr>
          <p:spPr bwMode="auto">
            <a:xfrm rot="120000" flipH="1">
              <a:off x="1851" y="1026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" name="Freeform 31"/>
            <p:cNvSpPr>
              <a:spLocks noChangeArrowheads="1"/>
            </p:cNvSpPr>
            <p:nvPr/>
          </p:nvSpPr>
          <p:spPr bwMode="auto">
            <a:xfrm rot="840000" flipH="1">
              <a:off x="2162" y="982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" name="Freeform 32"/>
            <p:cNvSpPr>
              <a:spLocks noChangeArrowheads="1"/>
            </p:cNvSpPr>
            <p:nvPr/>
          </p:nvSpPr>
          <p:spPr bwMode="auto">
            <a:xfrm rot="840000" flipH="1">
              <a:off x="1953" y="914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3" name="Freeform 33"/>
            <p:cNvSpPr>
              <a:spLocks noChangeArrowheads="1"/>
            </p:cNvSpPr>
            <p:nvPr/>
          </p:nvSpPr>
          <p:spPr bwMode="auto">
            <a:xfrm rot="1260000" flipH="1">
              <a:off x="2191" y="96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4" name="Freeform 34"/>
            <p:cNvSpPr>
              <a:spLocks noChangeArrowheads="1"/>
            </p:cNvSpPr>
            <p:nvPr/>
          </p:nvSpPr>
          <p:spPr bwMode="auto">
            <a:xfrm rot="1260000" flipH="1">
              <a:off x="1989" y="851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5" name="Freeform 35"/>
            <p:cNvSpPr>
              <a:spLocks noChangeArrowheads="1"/>
            </p:cNvSpPr>
            <p:nvPr/>
          </p:nvSpPr>
          <p:spPr bwMode="auto">
            <a:xfrm rot="2040000" flipH="1">
              <a:off x="2233" y="93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6" name="Freeform 36"/>
            <p:cNvSpPr>
              <a:spLocks noChangeArrowheads="1"/>
            </p:cNvSpPr>
            <p:nvPr/>
          </p:nvSpPr>
          <p:spPr bwMode="auto">
            <a:xfrm rot="2040000" flipH="1">
              <a:off x="2060" y="759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7" name="Freeform 37"/>
            <p:cNvSpPr>
              <a:spLocks noChangeArrowheads="1"/>
            </p:cNvSpPr>
            <p:nvPr/>
          </p:nvSpPr>
          <p:spPr bwMode="auto">
            <a:xfrm rot="2700000" flipH="1">
              <a:off x="2272" y="885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8" name="Freeform 38"/>
            <p:cNvSpPr>
              <a:spLocks noChangeArrowheads="1"/>
            </p:cNvSpPr>
            <p:nvPr/>
          </p:nvSpPr>
          <p:spPr bwMode="auto">
            <a:xfrm rot="2700000" flipH="1">
              <a:off x="2127" y="667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9" name="Freeform 39"/>
            <p:cNvSpPr>
              <a:spLocks noChangeArrowheads="1"/>
            </p:cNvSpPr>
            <p:nvPr/>
          </p:nvSpPr>
          <p:spPr bwMode="auto">
            <a:xfrm rot="3480000" flipH="1">
              <a:off x="2358" y="869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0" name="Freeform 40"/>
            <p:cNvSpPr>
              <a:spLocks noChangeArrowheads="1"/>
            </p:cNvSpPr>
            <p:nvPr/>
          </p:nvSpPr>
          <p:spPr bwMode="auto">
            <a:xfrm rot="3480000" flipH="1">
              <a:off x="2276" y="638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1" name="Freeform 41"/>
            <p:cNvSpPr>
              <a:spLocks noChangeArrowheads="1"/>
            </p:cNvSpPr>
            <p:nvPr/>
          </p:nvSpPr>
          <p:spPr bwMode="auto">
            <a:xfrm rot="4140000" flipH="1">
              <a:off x="2418" y="857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2" name="Freeform 42"/>
            <p:cNvSpPr>
              <a:spLocks noChangeArrowheads="1"/>
            </p:cNvSpPr>
            <p:nvPr/>
          </p:nvSpPr>
          <p:spPr bwMode="auto">
            <a:xfrm rot="4140000" flipH="1">
              <a:off x="2381" y="605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3" name="Freeform 43"/>
            <p:cNvSpPr>
              <a:spLocks noChangeArrowheads="1"/>
            </p:cNvSpPr>
            <p:nvPr/>
          </p:nvSpPr>
          <p:spPr bwMode="auto">
            <a:xfrm rot="-1320000">
              <a:off x="2704" y="890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4" name="Freeform 44"/>
            <p:cNvSpPr>
              <a:spLocks noChangeArrowheads="1"/>
            </p:cNvSpPr>
            <p:nvPr/>
          </p:nvSpPr>
          <p:spPr bwMode="auto">
            <a:xfrm rot="-1320000">
              <a:off x="3084" y="776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5" name="Freeform 45"/>
            <p:cNvSpPr>
              <a:spLocks noChangeArrowheads="1"/>
            </p:cNvSpPr>
            <p:nvPr/>
          </p:nvSpPr>
          <p:spPr bwMode="auto">
            <a:xfrm rot="-1920000">
              <a:off x="2661" y="867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6" name="Freeform 46"/>
            <p:cNvSpPr>
              <a:spLocks noChangeArrowheads="1"/>
            </p:cNvSpPr>
            <p:nvPr/>
          </p:nvSpPr>
          <p:spPr bwMode="auto">
            <a:xfrm rot="-1920000">
              <a:off x="3019" y="702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7" name="Freeform 47"/>
            <p:cNvSpPr>
              <a:spLocks noChangeArrowheads="1"/>
            </p:cNvSpPr>
            <p:nvPr/>
          </p:nvSpPr>
          <p:spPr bwMode="auto">
            <a:xfrm rot="4560000" flipH="1">
              <a:off x="2472" y="875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8" name="Freeform 48"/>
            <p:cNvSpPr>
              <a:spLocks noChangeArrowheads="1"/>
            </p:cNvSpPr>
            <p:nvPr/>
          </p:nvSpPr>
          <p:spPr bwMode="auto">
            <a:xfrm rot="4560000" flipH="1">
              <a:off x="2480" y="632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9" name="Freeform 49"/>
            <p:cNvSpPr>
              <a:spLocks noChangeArrowheads="1"/>
            </p:cNvSpPr>
            <p:nvPr/>
          </p:nvSpPr>
          <p:spPr bwMode="auto">
            <a:xfrm rot="-3840000">
              <a:off x="2555" y="864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0" name="Freeform 50"/>
            <p:cNvSpPr>
              <a:spLocks noChangeArrowheads="1"/>
            </p:cNvSpPr>
            <p:nvPr/>
          </p:nvSpPr>
          <p:spPr bwMode="auto">
            <a:xfrm rot="-3840000">
              <a:off x="2767" y="618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1" name="Freeform 51"/>
            <p:cNvSpPr>
              <a:spLocks noChangeArrowheads="1"/>
            </p:cNvSpPr>
            <p:nvPr/>
          </p:nvSpPr>
          <p:spPr bwMode="auto">
            <a:xfrm rot="-2760000">
              <a:off x="2599" y="857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2" name="Freeform 52"/>
            <p:cNvSpPr>
              <a:spLocks noChangeArrowheads="1"/>
            </p:cNvSpPr>
            <p:nvPr/>
          </p:nvSpPr>
          <p:spPr bwMode="auto">
            <a:xfrm rot="-2760000">
              <a:off x="2900" y="645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3" name="Freeform 53"/>
            <p:cNvSpPr>
              <a:spLocks noChangeArrowheads="1"/>
            </p:cNvSpPr>
            <p:nvPr/>
          </p:nvSpPr>
          <p:spPr bwMode="auto">
            <a:xfrm rot="-4920000">
              <a:off x="2537" y="870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4" name="Freeform 54"/>
            <p:cNvSpPr>
              <a:spLocks noChangeArrowheads="1"/>
            </p:cNvSpPr>
            <p:nvPr/>
          </p:nvSpPr>
          <p:spPr bwMode="auto">
            <a:xfrm rot="-4920000">
              <a:off x="2650" y="633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5" name="Freeform 55"/>
            <p:cNvSpPr>
              <a:spLocks noChangeArrowheads="1"/>
            </p:cNvSpPr>
            <p:nvPr/>
          </p:nvSpPr>
          <p:spPr bwMode="auto">
            <a:xfrm rot="18360000" flipH="1">
              <a:off x="2120" y="135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6" name="Freeform 56"/>
            <p:cNvSpPr>
              <a:spLocks noChangeArrowheads="1"/>
            </p:cNvSpPr>
            <p:nvPr/>
          </p:nvSpPr>
          <p:spPr bwMode="auto">
            <a:xfrm rot="18360000" flipH="1">
              <a:off x="2024" y="16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7" name="Freeform 57"/>
            <p:cNvSpPr>
              <a:spLocks noChangeArrowheads="1"/>
            </p:cNvSpPr>
            <p:nvPr/>
          </p:nvSpPr>
          <p:spPr bwMode="auto">
            <a:xfrm rot="17520000" flipH="1">
              <a:off x="2204" y="1391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8" name="Freeform 58"/>
            <p:cNvSpPr>
              <a:spLocks noChangeArrowheads="1"/>
            </p:cNvSpPr>
            <p:nvPr/>
          </p:nvSpPr>
          <p:spPr bwMode="auto">
            <a:xfrm rot="17520000" flipH="1">
              <a:off x="2204" y="1733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9" name="Freeform 59"/>
            <p:cNvSpPr>
              <a:spLocks noChangeArrowheads="1"/>
            </p:cNvSpPr>
            <p:nvPr/>
          </p:nvSpPr>
          <p:spPr bwMode="auto">
            <a:xfrm rot="16860000" flipH="1">
              <a:off x="2292" y="1404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90" name="Freeform 60"/>
            <p:cNvSpPr>
              <a:spLocks noChangeArrowheads="1"/>
            </p:cNvSpPr>
            <p:nvPr/>
          </p:nvSpPr>
          <p:spPr bwMode="auto">
            <a:xfrm rot="16860000" flipH="1">
              <a:off x="2365" y="1751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91" name="Freeform 61"/>
            <p:cNvSpPr>
              <a:spLocks noChangeArrowheads="1"/>
            </p:cNvSpPr>
            <p:nvPr/>
          </p:nvSpPr>
          <p:spPr bwMode="auto">
            <a:xfrm rot="3120000">
              <a:off x="2643" y="1340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92" name="Freeform 62"/>
            <p:cNvSpPr>
              <a:spLocks noChangeArrowheads="1"/>
            </p:cNvSpPr>
            <p:nvPr/>
          </p:nvSpPr>
          <p:spPr bwMode="auto">
            <a:xfrm rot="3120000">
              <a:off x="3007" y="1669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93" name="Freeform 63"/>
            <p:cNvSpPr>
              <a:spLocks noChangeArrowheads="1"/>
            </p:cNvSpPr>
            <p:nvPr/>
          </p:nvSpPr>
          <p:spPr bwMode="auto">
            <a:xfrm rot="3720000">
              <a:off x="2604" y="1378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94" name="Freeform 64"/>
            <p:cNvSpPr>
              <a:spLocks noChangeArrowheads="1"/>
            </p:cNvSpPr>
            <p:nvPr/>
          </p:nvSpPr>
          <p:spPr bwMode="auto">
            <a:xfrm rot="3720000">
              <a:off x="2888" y="1725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95" name="Freeform 65"/>
            <p:cNvSpPr>
              <a:spLocks noChangeArrowheads="1"/>
            </p:cNvSpPr>
            <p:nvPr/>
          </p:nvSpPr>
          <p:spPr bwMode="auto">
            <a:xfrm rot="4260000">
              <a:off x="2548" y="1417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96" name="Freeform 66"/>
            <p:cNvSpPr>
              <a:spLocks noChangeArrowheads="1"/>
            </p:cNvSpPr>
            <p:nvPr/>
          </p:nvSpPr>
          <p:spPr bwMode="auto">
            <a:xfrm rot="4260000">
              <a:off x="2766" y="1767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97" name="Freeform 67"/>
            <p:cNvSpPr>
              <a:spLocks noChangeArrowheads="1"/>
            </p:cNvSpPr>
            <p:nvPr/>
          </p:nvSpPr>
          <p:spPr bwMode="auto">
            <a:xfrm rot="4920000">
              <a:off x="2505" y="1436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98" name="Freeform 68"/>
            <p:cNvSpPr>
              <a:spLocks noChangeArrowheads="1"/>
            </p:cNvSpPr>
            <p:nvPr/>
          </p:nvSpPr>
          <p:spPr bwMode="auto">
            <a:xfrm rot="4920000">
              <a:off x="2647" y="1763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99" name="Freeform 69"/>
            <p:cNvSpPr>
              <a:spLocks noChangeArrowheads="1"/>
            </p:cNvSpPr>
            <p:nvPr/>
          </p:nvSpPr>
          <p:spPr bwMode="auto">
            <a:xfrm rot="5760000">
              <a:off x="2410" y="1449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0" name="Freeform 70"/>
            <p:cNvSpPr>
              <a:spLocks noChangeArrowheads="1"/>
            </p:cNvSpPr>
            <p:nvPr/>
          </p:nvSpPr>
          <p:spPr bwMode="auto">
            <a:xfrm rot="5760000">
              <a:off x="2460" y="1783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1" name="Freeform 71"/>
            <p:cNvSpPr>
              <a:spLocks noChangeArrowheads="1"/>
            </p:cNvSpPr>
            <p:nvPr/>
          </p:nvSpPr>
          <p:spPr bwMode="auto">
            <a:xfrm flipH="1">
              <a:off x="2392" y="1338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2" name="AutoShape 72"/>
            <p:cNvSpPr>
              <a:spLocks noChangeArrowheads="1"/>
            </p:cNvSpPr>
            <p:nvPr/>
          </p:nvSpPr>
          <p:spPr bwMode="auto">
            <a:xfrm flipH="1">
              <a:off x="2108" y="1139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3" name="AutoShape 73"/>
            <p:cNvSpPr>
              <a:spLocks noChangeArrowheads="1"/>
            </p:cNvSpPr>
            <p:nvPr/>
          </p:nvSpPr>
          <p:spPr bwMode="auto">
            <a:xfrm flipV="1">
              <a:off x="2638" y="716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" name="AutoShape 74"/>
            <p:cNvSpPr>
              <a:spLocks noChangeArrowheads="1"/>
            </p:cNvSpPr>
            <p:nvPr/>
          </p:nvSpPr>
          <p:spPr bwMode="auto">
            <a:xfrm flipH="1">
              <a:off x="2177" y="1046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5" name="AutoShape 75"/>
            <p:cNvSpPr>
              <a:spLocks noChangeArrowheads="1"/>
            </p:cNvSpPr>
            <p:nvPr/>
          </p:nvSpPr>
          <p:spPr bwMode="auto">
            <a:xfrm flipH="1">
              <a:off x="1892" y="1086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6" name="AutoShape 76"/>
            <p:cNvSpPr>
              <a:spLocks noChangeArrowheads="1"/>
            </p:cNvSpPr>
            <p:nvPr/>
          </p:nvSpPr>
          <p:spPr bwMode="auto">
            <a:xfrm flipH="1">
              <a:off x="1835" y="946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7" name="AutoShape 77"/>
            <p:cNvSpPr>
              <a:spLocks noChangeArrowheads="1"/>
            </p:cNvSpPr>
            <p:nvPr/>
          </p:nvSpPr>
          <p:spPr bwMode="auto">
            <a:xfrm>
              <a:off x="2656" y="1054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8" name="AutoShape 78"/>
            <p:cNvSpPr>
              <a:spLocks noChangeArrowheads="1"/>
            </p:cNvSpPr>
            <p:nvPr/>
          </p:nvSpPr>
          <p:spPr bwMode="auto">
            <a:xfrm>
              <a:off x="2639" y="1050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9" name="AutoShape 79"/>
            <p:cNvSpPr>
              <a:spLocks noChangeArrowheads="1"/>
            </p:cNvSpPr>
            <p:nvPr/>
          </p:nvSpPr>
          <p:spPr bwMode="auto">
            <a:xfrm>
              <a:off x="2633" y="950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0" name="Freeform 80"/>
            <p:cNvSpPr>
              <a:spLocks noChangeArrowheads="1"/>
            </p:cNvSpPr>
            <p:nvPr/>
          </p:nvSpPr>
          <p:spPr bwMode="auto">
            <a:xfrm>
              <a:off x="2836" y="1420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1" name="Freeform 81"/>
            <p:cNvSpPr>
              <a:spLocks noChangeArrowheads="1"/>
            </p:cNvSpPr>
            <p:nvPr/>
          </p:nvSpPr>
          <p:spPr bwMode="auto">
            <a:xfrm rot="19680000" flipV="1">
              <a:off x="2592" y="1263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2" name="AutoShape 82"/>
            <p:cNvSpPr>
              <a:spLocks noChangeArrowheads="1"/>
            </p:cNvSpPr>
            <p:nvPr/>
          </p:nvSpPr>
          <p:spPr bwMode="auto">
            <a:xfrm flipH="1">
              <a:off x="1791" y="831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3" name="AutoShape 83"/>
            <p:cNvSpPr>
              <a:spLocks noChangeArrowheads="1"/>
            </p:cNvSpPr>
            <p:nvPr/>
          </p:nvSpPr>
          <p:spPr bwMode="auto">
            <a:xfrm flipH="1">
              <a:off x="1879" y="669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4" name="AutoShape 84"/>
            <p:cNvSpPr>
              <a:spLocks noChangeArrowheads="1"/>
            </p:cNvSpPr>
            <p:nvPr/>
          </p:nvSpPr>
          <p:spPr bwMode="auto">
            <a:xfrm>
              <a:off x="2594" y="982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5" name="Freeform 85"/>
            <p:cNvSpPr>
              <a:spLocks noChangeArrowheads="1"/>
            </p:cNvSpPr>
            <p:nvPr/>
          </p:nvSpPr>
          <p:spPr bwMode="auto">
            <a:xfrm flipH="1">
              <a:off x="1926" y="1377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6" name="Freeform 86"/>
            <p:cNvSpPr>
              <a:spLocks noChangeArrowheads="1"/>
            </p:cNvSpPr>
            <p:nvPr/>
          </p:nvSpPr>
          <p:spPr bwMode="auto">
            <a:xfrm flipH="1">
              <a:off x="2091" y="857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7" name="Freeform 87"/>
            <p:cNvSpPr>
              <a:spLocks noChangeArrowheads="1"/>
            </p:cNvSpPr>
            <p:nvPr/>
          </p:nvSpPr>
          <p:spPr bwMode="auto">
            <a:xfrm flipH="1">
              <a:off x="2349" y="710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8" name="Freeform 88"/>
            <p:cNvSpPr>
              <a:spLocks noChangeArrowheads="1"/>
            </p:cNvSpPr>
            <p:nvPr/>
          </p:nvSpPr>
          <p:spPr bwMode="auto">
            <a:xfrm>
              <a:off x="3191" y="1305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9" name="Freeform 89"/>
            <p:cNvSpPr>
              <a:spLocks noChangeArrowheads="1"/>
            </p:cNvSpPr>
            <p:nvPr/>
          </p:nvSpPr>
          <p:spPr bwMode="auto">
            <a:xfrm>
              <a:off x="3022" y="1043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20" name="Freeform 90"/>
            <p:cNvSpPr>
              <a:spLocks noChangeArrowheads="1"/>
            </p:cNvSpPr>
            <p:nvPr/>
          </p:nvSpPr>
          <p:spPr bwMode="auto">
            <a:xfrm>
              <a:off x="3040" y="677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21" name="Freeform 91"/>
            <p:cNvSpPr>
              <a:spLocks noChangeArrowheads="1"/>
            </p:cNvSpPr>
            <p:nvPr/>
          </p:nvSpPr>
          <p:spPr bwMode="auto">
            <a:xfrm rot="-1380000">
              <a:off x="2828" y="1064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22" name="Freeform 92"/>
            <p:cNvSpPr>
              <a:spLocks noChangeArrowheads="1"/>
            </p:cNvSpPr>
            <p:nvPr/>
          </p:nvSpPr>
          <p:spPr bwMode="auto">
            <a:xfrm rot="1380000" flipH="1">
              <a:off x="2317" y="1055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5649913" y="3929063"/>
            <a:ext cx="2963862" cy="3333750"/>
            <a:chOff x="3559" y="2475"/>
            <a:chExt cx="1867" cy="2100"/>
          </a:xfrm>
        </p:grpSpPr>
        <p:sp>
          <p:nvSpPr>
            <p:cNvPr id="6443" name="Oval 94"/>
            <p:cNvSpPr>
              <a:spLocks noChangeArrowheads="1"/>
            </p:cNvSpPr>
            <p:nvPr/>
          </p:nvSpPr>
          <p:spPr bwMode="auto">
            <a:xfrm>
              <a:off x="4012" y="2742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6444" name="Oval 95"/>
            <p:cNvSpPr>
              <a:spLocks noChangeArrowheads="1"/>
            </p:cNvSpPr>
            <p:nvPr/>
          </p:nvSpPr>
          <p:spPr bwMode="auto">
            <a:xfrm>
              <a:off x="4373" y="2997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6445" name="Freeform 96"/>
            <p:cNvSpPr>
              <a:spLocks noChangeArrowheads="1"/>
            </p:cNvSpPr>
            <p:nvPr/>
          </p:nvSpPr>
          <p:spPr bwMode="auto">
            <a:xfrm rot="2700000">
              <a:off x="4501" y="3199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6" name="Freeform 97"/>
            <p:cNvSpPr>
              <a:spLocks noChangeArrowheads="1"/>
            </p:cNvSpPr>
            <p:nvPr/>
          </p:nvSpPr>
          <p:spPr bwMode="auto">
            <a:xfrm rot="2700000">
              <a:off x="4901" y="349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7" name="Freeform 98"/>
            <p:cNvSpPr>
              <a:spLocks noChangeArrowheads="1"/>
            </p:cNvSpPr>
            <p:nvPr/>
          </p:nvSpPr>
          <p:spPr bwMode="auto">
            <a:xfrm rot="2100000">
              <a:off x="4529" y="3131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8" name="Freeform 99"/>
            <p:cNvSpPr>
              <a:spLocks noChangeArrowheads="1"/>
            </p:cNvSpPr>
            <p:nvPr/>
          </p:nvSpPr>
          <p:spPr bwMode="auto">
            <a:xfrm rot="2100000">
              <a:off x="5011" y="3386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9" name="Freeform 100"/>
            <p:cNvSpPr>
              <a:spLocks noChangeArrowheads="1"/>
            </p:cNvSpPr>
            <p:nvPr/>
          </p:nvSpPr>
          <p:spPr bwMode="auto">
            <a:xfrm rot="1560000">
              <a:off x="4541" y="3069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0" name="Freeform 101"/>
            <p:cNvSpPr>
              <a:spLocks noChangeArrowheads="1"/>
            </p:cNvSpPr>
            <p:nvPr/>
          </p:nvSpPr>
          <p:spPr bwMode="auto">
            <a:xfrm rot="1560000">
              <a:off x="5041" y="3259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" name="Freeform 102"/>
            <p:cNvSpPr>
              <a:spLocks noChangeArrowheads="1"/>
            </p:cNvSpPr>
            <p:nvPr/>
          </p:nvSpPr>
          <p:spPr bwMode="auto">
            <a:xfrm rot="1080000">
              <a:off x="4550" y="3007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" name="Freeform 103"/>
            <p:cNvSpPr>
              <a:spLocks noChangeArrowheads="1"/>
            </p:cNvSpPr>
            <p:nvPr/>
          </p:nvSpPr>
          <p:spPr bwMode="auto">
            <a:xfrm rot="1080000">
              <a:off x="5056" y="3135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" name="Freeform 104"/>
            <p:cNvSpPr>
              <a:spLocks noChangeArrowheads="1"/>
            </p:cNvSpPr>
            <p:nvPr/>
          </p:nvSpPr>
          <p:spPr bwMode="auto">
            <a:xfrm rot="480000">
              <a:off x="4560" y="2935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" name="Freeform 105"/>
            <p:cNvSpPr>
              <a:spLocks noChangeArrowheads="1"/>
            </p:cNvSpPr>
            <p:nvPr/>
          </p:nvSpPr>
          <p:spPr bwMode="auto">
            <a:xfrm rot="480000">
              <a:off x="5049" y="2989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" name="Freeform 106"/>
            <p:cNvSpPr>
              <a:spLocks noChangeArrowheads="1"/>
            </p:cNvSpPr>
            <p:nvPr/>
          </p:nvSpPr>
          <p:spPr bwMode="auto">
            <a:xfrm rot="-120000">
              <a:off x="4566" y="2897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" name="Freeform 107"/>
            <p:cNvSpPr>
              <a:spLocks noChangeArrowheads="1"/>
            </p:cNvSpPr>
            <p:nvPr/>
          </p:nvSpPr>
          <p:spPr bwMode="auto">
            <a:xfrm rot="-120000">
              <a:off x="5016" y="2889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7" name="Freeform 108"/>
            <p:cNvSpPr>
              <a:spLocks noChangeArrowheads="1"/>
            </p:cNvSpPr>
            <p:nvPr/>
          </p:nvSpPr>
          <p:spPr bwMode="auto">
            <a:xfrm rot="-840000">
              <a:off x="4551" y="284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" name="Freeform 109"/>
            <p:cNvSpPr>
              <a:spLocks noChangeArrowheads="1"/>
            </p:cNvSpPr>
            <p:nvPr/>
          </p:nvSpPr>
          <p:spPr bwMode="auto">
            <a:xfrm rot="-840000">
              <a:off x="4944" y="2776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9" name="Freeform 110"/>
            <p:cNvSpPr>
              <a:spLocks noChangeArrowheads="1"/>
            </p:cNvSpPr>
            <p:nvPr/>
          </p:nvSpPr>
          <p:spPr bwMode="auto">
            <a:xfrm rot="18900000" flipH="1">
              <a:off x="3888" y="323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0" name="Freeform 111"/>
            <p:cNvSpPr>
              <a:spLocks noChangeArrowheads="1"/>
            </p:cNvSpPr>
            <p:nvPr/>
          </p:nvSpPr>
          <p:spPr bwMode="auto">
            <a:xfrm rot="18900000" flipH="1">
              <a:off x="3737" y="353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1" name="Freeform 112"/>
            <p:cNvSpPr>
              <a:spLocks noChangeArrowheads="1"/>
            </p:cNvSpPr>
            <p:nvPr/>
          </p:nvSpPr>
          <p:spPr bwMode="auto">
            <a:xfrm rot="19500000" flipH="1">
              <a:off x="3810" y="318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2" name="Freeform 113"/>
            <p:cNvSpPr>
              <a:spLocks noChangeArrowheads="1"/>
            </p:cNvSpPr>
            <p:nvPr/>
          </p:nvSpPr>
          <p:spPr bwMode="auto">
            <a:xfrm rot="19500000" flipH="1">
              <a:off x="3601" y="3443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3" name="Freeform 114"/>
            <p:cNvSpPr>
              <a:spLocks noChangeArrowheads="1"/>
            </p:cNvSpPr>
            <p:nvPr/>
          </p:nvSpPr>
          <p:spPr bwMode="auto">
            <a:xfrm rot="20040000" flipH="1">
              <a:off x="3828" y="312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4" name="Freeform 115"/>
            <p:cNvSpPr>
              <a:spLocks noChangeArrowheads="1"/>
            </p:cNvSpPr>
            <p:nvPr/>
          </p:nvSpPr>
          <p:spPr bwMode="auto">
            <a:xfrm rot="20040000" flipH="1">
              <a:off x="3586" y="3318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5" name="Freeform 116"/>
            <p:cNvSpPr>
              <a:spLocks noChangeArrowheads="1"/>
            </p:cNvSpPr>
            <p:nvPr/>
          </p:nvSpPr>
          <p:spPr bwMode="auto">
            <a:xfrm rot="20520000" flipH="1">
              <a:off x="3838" y="3065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6" name="Freeform 117"/>
            <p:cNvSpPr>
              <a:spLocks noChangeArrowheads="1"/>
            </p:cNvSpPr>
            <p:nvPr/>
          </p:nvSpPr>
          <p:spPr bwMode="auto">
            <a:xfrm rot="20520000" flipH="1">
              <a:off x="3579" y="3192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7" name="Freeform 118"/>
            <p:cNvSpPr>
              <a:spLocks noChangeArrowheads="1"/>
            </p:cNvSpPr>
            <p:nvPr/>
          </p:nvSpPr>
          <p:spPr bwMode="auto">
            <a:xfrm rot="21120000" flipH="1">
              <a:off x="3868" y="299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8" name="Freeform 119"/>
            <p:cNvSpPr>
              <a:spLocks noChangeArrowheads="1"/>
            </p:cNvSpPr>
            <p:nvPr/>
          </p:nvSpPr>
          <p:spPr bwMode="auto">
            <a:xfrm rot="21120000" flipH="1">
              <a:off x="3610" y="304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9" name="Freeform 120"/>
            <p:cNvSpPr>
              <a:spLocks noChangeArrowheads="1"/>
            </p:cNvSpPr>
            <p:nvPr/>
          </p:nvSpPr>
          <p:spPr bwMode="auto">
            <a:xfrm rot="120000" flipH="1">
              <a:off x="3903" y="2954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0" name="Freeform 121"/>
            <p:cNvSpPr>
              <a:spLocks noChangeArrowheads="1"/>
            </p:cNvSpPr>
            <p:nvPr/>
          </p:nvSpPr>
          <p:spPr bwMode="auto">
            <a:xfrm rot="120000" flipH="1">
              <a:off x="3662" y="2946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1" name="Freeform 122"/>
            <p:cNvSpPr>
              <a:spLocks noChangeArrowheads="1"/>
            </p:cNvSpPr>
            <p:nvPr/>
          </p:nvSpPr>
          <p:spPr bwMode="auto">
            <a:xfrm rot="840000" flipH="1">
              <a:off x="3973" y="2902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2" name="Freeform 123"/>
            <p:cNvSpPr>
              <a:spLocks noChangeArrowheads="1"/>
            </p:cNvSpPr>
            <p:nvPr/>
          </p:nvSpPr>
          <p:spPr bwMode="auto">
            <a:xfrm rot="840000" flipH="1">
              <a:off x="3764" y="2833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3" name="Freeform 124"/>
            <p:cNvSpPr>
              <a:spLocks noChangeArrowheads="1"/>
            </p:cNvSpPr>
            <p:nvPr/>
          </p:nvSpPr>
          <p:spPr bwMode="auto">
            <a:xfrm rot="1260000" flipH="1">
              <a:off x="4002" y="288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4" name="Freeform 125"/>
            <p:cNvSpPr>
              <a:spLocks noChangeArrowheads="1"/>
            </p:cNvSpPr>
            <p:nvPr/>
          </p:nvSpPr>
          <p:spPr bwMode="auto">
            <a:xfrm rot="1260000" flipH="1">
              <a:off x="3800" y="2771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5" name="Freeform 126"/>
            <p:cNvSpPr>
              <a:spLocks noChangeArrowheads="1"/>
            </p:cNvSpPr>
            <p:nvPr/>
          </p:nvSpPr>
          <p:spPr bwMode="auto">
            <a:xfrm rot="2040000" flipH="1">
              <a:off x="4044" y="2851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6" name="Freeform 127"/>
            <p:cNvSpPr>
              <a:spLocks noChangeArrowheads="1"/>
            </p:cNvSpPr>
            <p:nvPr/>
          </p:nvSpPr>
          <p:spPr bwMode="auto">
            <a:xfrm rot="2040000" flipH="1">
              <a:off x="3870" y="2679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7" name="Freeform 128"/>
            <p:cNvSpPr>
              <a:spLocks noChangeArrowheads="1"/>
            </p:cNvSpPr>
            <p:nvPr/>
          </p:nvSpPr>
          <p:spPr bwMode="auto">
            <a:xfrm rot="2700000" flipH="1">
              <a:off x="4083" y="2805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8" name="Freeform 129"/>
            <p:cNvSpPr>
              <a:spLocks noChangeArrowheads="1"/>
            </p:cNvSpPr>
            <p:nvPr/>
          </p:nvSpPr>
          <p:spPr bwMode="auto">
            <a:xfrm rot="2700000" flipH="1">
              <a:off x="3938" y="2585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9" name="Freeform 130"/>
            <p:cNvSpPr>
              <a:spLocks noChangeArrowheads="1"/>
            </p:cNvSpPr>
            <p:nvPr/>
          </p:nvSpPr>
          <p:spPr bwMode="auto">
            <a:xfrm rot="3480000" flipH="1">
              <a:off x="4169" y="2789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0" name="Freeform 131"/>
            <p:cNvSpPr>
              <a:spLocks noChangeArrowheads="1"/>
            </p:cNvSpPr>
            <p:nvPr/>
          </p:nvSpPr>
          <p:spPr bwMode="auto">
            <a:xfrm rot="3480000" flipH="1">
              <a:off x="4087" y="2557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1" name="Freeform 132"/>
            <p:cNvSpPr>
              <a:spLocks noChangeArrowheads="1"/>
            </p:cNvSpPr>
            <p:nvPr/>
          </p:nvSpPr>
          <p:spPr bwMode="auto">
            <a:xfrm rot="4140000" flipH="1">
              <a:off x="4229" y="2777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2" name="Freeform 133"/>
            <p:cNvSpPr>
              <a:spLocks noChangeArrowheads="1"/>
            </p:cNvSpPr>
            <p:nvPr/>
          </p:nvSpPr>
          <p:spPr bwMode="auto">
            <a:xfrm rot="4140000" flipH="1">
              <a:off x="4192" y="2525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3" name="Freeform 134"/>
            <p:cNvSpPr>
              <a:spLocks noChangeArrowheads="1"/>
            </p:cNvSpPr>
            <p:nvPr/>
          </p:nvSpPr>
          <p:spPr bwMode="auto">
            <a:xfrm rot="-1320000">
              <a:off x="4515" y="2809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4" name="Freeform 135"/>
            <p:cNvSpPr>
              <a:spLocks noChangeArrowheads="1"/>
            </p:cNvSpPr>
            <p:nvPr/>
          </p:nvSpPr>
          <p:spPr bwMode="auto">
            <a:xfrm rot="-1320000">
              <a:off x="4895" y="2696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5" name="Freeform 136"/>
            <p:cNvSpPr>
              <a:spLocks noChangeArrowheads="1"/>
            </p:cNvSpPr>
            <p:nvPr/>
          </p:nvSpPr>
          <p:spPr bwMode="auto">
            <a:xfrm rot="-1920000">
              <a:off x="4472" y="2787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6" name="Freeform 137"/>
            <p:cNvSpPr>
              <a:spLocks noChangeArrowheads="1"/>
            </p:cNvSpPr>
            <p:nvPr/>
          </p:nvSpPr>
          <p:spPr bwMode="auto">
            <a:xfrm rot="-1920000">
              <a:off x="4830" y="2622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7" name="Freeform 138"/>
            <p:cNvSpPr>
              <a:spLocks noChangeArrowheads="1"/>
            </p:cNvSpPr>
            <p:nvPr/>
          </p:nvSpPr>
          <p:spPr bwMode="auto">
            <a:xfrm rot="4560000" flipH="1">
              <a:off x="4283" y="2795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8" name="Freeform 139"/>
            <p:cNvSpPr>
              <a:spLocks noChangeArrowheads="1"/>
            </p:cNvSpPr>
            <p:nvPr/>
          </p:nvSpPr>
          <p:spPr bwMode="auto">
            <a:xfrm rot="4560000" flipH="1">
              <a:off x="4291" y="2551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9" name="Freeform 140"/>
            <p:cNvSpPr>
              <a:spLocks noChangeArrowheads="1"/>
            </p:cNvSpPr>
            <p:nvPr/>
          </p:nvSpPr>
          <p:spPr bwMode="auto">
            <a:xfrm rot="-3840000">
              <a:off x="4366" y="2784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0" name="Freeform 141"/>
            <p:cNvSpPr>
              <a:spLocks noChangeArrowheads="1"/>
            </p:cNvSpPr>
            <p:nvPr/>
          </p:nvSpPr>
          <p:spPr bwMode="auto">
            <a:xfrm rot="-3840000">
              <a:off x="4578" y="2537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1" name="Freeform 142"/>
            <p:cNvSpPr>
              <a:spLocks noChangeArrowheads="1"/>
            </p:cNvSpPr>
            <p:nvPr/>
          </p:nvSpPr>
          <p:spPr bwMode="auto">
            <a:xfrm rot="-2760000">
              <a:off x="4410" y="2777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2" name="Freeform 143"/>
            <p:cNvSpPr>
              <a:spLocks noChangeArrowheads="1"/>
            </p:cNvSpPr>
            <p:nvPr/>
          </p:nvSpPr>
          <p:spPr bwMode="auto">
            <a:xfrm rot="-2760000">
              <a:off x="4711" y="2565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3" name="Freeform 144"/>
            <p:cNvSpPr>
              <a:spLocks noChangeArrowheads="1"/>
            </p:cNvSpPr>
            <p:nvPr/>
          </p:nvSpPr>
          <p:spPr bwMode="auto">
            <a:xfrm rot="-4920000">
              <a:off x="4348" y="2789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4" name="Freeform 145"/>
            <p:cNvSpPr>
              <a:spLocks noChangeArrowheads="1"/>
            </p:cNvSpPr>
            <p:nvPr/>
          </p:nvSpPr>
          <p:spPr bwMode="auto">
            <a:xfrm rot="-4920000">
              <a:off x="4461" y="2553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5" name="Freeform 146"/>
            <p:cNvSpPr>
              <a:spLocks noChangeArrowheads="1"/>
            </p:cNvSpPr>
            <p:nvPr/>
          </p:nvSpPr>
          <p:spPr bwMode="auto">
            <a:xfrm rot="18360000" flipH="1">
              <a:off x="3931" y="327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6" name="Freeform 147"/>
            <p:cNvSpPr>
              <a:spLocks noChangeArrowheads="1"/>
            </p:cNvSpPr>
            <p:nvPr/>
          </p:nvSpPr>
          <p:spPr bwMode="auto">
            <a:xfrm rot="18360000" flipH="1">
              <a:off x="3835" y="361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7" name="Freeform 148"/>
            <p:cNvSpPr>
              <a:spLocks noChangeArrowheads="1"/>
            </p:cNvSpPr>
            <p:nvPr/>
          </p:nvSpPr>
          <p:spPr bwMode="auto">
            <a:xfrm rot="17520000" flipH="1">
              <a:off x="4015" y="3311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8" name="Freeform 149"/>
            <p:cNvSpPr>
              <a:spLocks noChangeArrowheads="1"/>
            </p:cNvSpPr>
            <p:nvPr/>
          </p:nvSpPr>
          <p:spPr bwMode="auto">
            <a:xfrm rot="17520000" flipH="1">
              <a:off x="4015" y="3653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9" name="Freeform 150"/>
            <p:cNvSpPr>
              <a:spLocks noChangeArrowheads="1"/>
            </p:cNvSpPr>
            <p:nvPr/>
          </p:nvSpPr>
          <p:spPr bwMode="auto">
            <a:xfrm rot="16860000" flipH="1">
              <a:off x="4103" y="3324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0" name="Freeform 151"/>
            <p:cNvSpPr>
              <a:spLocks noChangeArrowheads="1"/>
            </p:cNvSpPr>
            <p:nvPr/>
          </p:nvSpPr>
          <p:spPr bwMode="auto">
            <a:xfrm rot="16860000" flipH="1">
              <a:off x="4176" y="3671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1" name="Freeform 152"/>
            <p:cNvSpPr>
              <a:spLocks noChangeArrowheads="1"/>
            </p:cNvSpPr>
            <p:nvPr/>
          </p:nvSpPr>
          <p:spPr bwMode="auto">
            <a:xfrm rot="3120000">
              <a:off x="4454" y="3260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2" name="Freeform 153"/>
            <p:cNvSpPr>
              <a:spLocks noChangeArrowheads="1"/>
            </p:cNvSpPr>
            <p:nvPr/>
          </p:nvSpPr>
          <p:spPr bwMode="auto">
            <a:xfrm rot="3120000">
              <a:off x="4818" y="3589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3" name="Freeform 154"/>
            <p:cNvSpPr>
              <a:spLocks noChangeArrowheads="1"/>
            </p:cNvSpPr>
            <p:nvPr/>
          </p:nvSpPr>
          <p:spPr bwMode="auto">
            <a:xfrm rot="3720000">
              <a:off x="4415" y="3298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4" name="Freeform 155"/>
            <p:cNvSpPr>
              <a:spLocks noChangeArrowheads="1"/>
            </p:cNvSpPr>
            <p:nvPr/>
          </p:nvSpPr>
          <p:spPr bwMode="auto">
            <a:xfrm rot="3720000">
              <a:off x="4699" y="3645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5" name="Freeform 156"/>
            <p:cNvSpPr>
              <a:spLocks noChangeArrowheads="1"/>
            </p:cNvSpPr>
            <p:nvPr/>
          </p:nvSpPr>
          <p:spPr bwMode="auto">
            <a:xfrm rot="4260000">
              <a:off x="4359" y="3337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6" name="Freeform 157"/>
            <p:cNvSpPr>
              <a:spLocks noChangeArrowheads="1"/>
            </p:cNvSpPr>
            <p:nvPr/>
          </p:nvSpPr>
          <p:spPr bwMode="auto">
            <a:xfrm rot="4260000">
              <a:off x="4577" y="3687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7" name="Freeform 158"/>
            <p:cNvSpPr>
              <a:spLocks noChangeArrowheads="1"/>
            </p:cNvSpPr>
            <p:nvPr/>
          </p:nvSpPr>
          <p:spPr bwMode="auto">
            <a:xfrm rot="4920000">
              <a:off x="4316" y="3356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8" name="Freeform 159"/>
            <p:cNvSpPr>
              <a:spLocks noChangeArrowheads="1"/>
            </p:cNvSpPr>
            <p:nvPr/>
          </p:nvSpPr>
          <p:spPr bwMode="auto">
            <a:xfrm rot="4920000">
              <a:off x="4458" y="3684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9" name="Freeform 160"/>
            <p:cNvSpPr>
              <a:spLocks noChangeArrowheads="1"/>
            </p:cNvSpPr>
            <p:nvPr/>
          </p:nvSpPr>
          <p:spPr bwMode="auto">
            <a:xfrm rot="5760000">
              <a:off x="4221" y="3369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0" name="Freeform 161"/>
            <p:cNvSpPr>
              <a:spLocks noChangeArrowheads="1"/>
            </p:cNvSpPr>
            <p:nvPr/>
          </p:nvSpPr>
          <p:spPr bwMode="auto">
            <a:xfrm rot="5760000">
              <a:off x="4271" y="3703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1" name="Freeform 162"/>
            <p:cNvSpPr>
              <a:spLocks noChangeArrowheads="1"/>
            </p:cNvSpPr>
            <p:nvPr/>
          </p:nvSpPr>
          <p:spPr bwMode="auto">
            <a:xfrm flipH="1">
              <a:off x="4203" y="3258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2" name="AutoShape 163"/>
            <p:cNvSpPr>
              <a:spLocks noChangeArrowheads="1"/>
            </p:cNvSpPr>
            <p:nvPr/>
          </p:nvSpPr>
          <p:spPr bwMode="auto">
            <a:xfrm flipH="1">
              <a:off x="3919" y="3059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3" name="AutoShape 164"/>
            <p:cNvSpPr>
              <a:spLocks noChangeArrowheads="1"/>
            </p:cNvSpPr>
            <p:nvPr/>
          </p:nvSpPr>
          <p:spPr bwMode="auto">
            <a:xfrm flipV="1">
              <a:off x="4449" y="2636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4" name="AutoShape 165"/>
            <p:cNvSpPr>
              <a:spLocks noChangeArrowheads="1"/>
            </p:cNvSpPr>
            <p:nvPr/>
          </p:nvSpPr>
          <p:spPr bwMode="auto">
            <a:xfrm flipH="1">
              <a:off x="3988" y="2966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5" name="AutoShape 166"/>
            <p:cNvSpPr>
              <a:spLocks noChangeArrowheads="1"/>
            </p:cNvSpPr>
            <p:nvPr/>
          </p:nvSpPr>
          <p:spPr bwMode="auto">
            <a:xfrm flipH="1">
              <a:off x="3703" y="3006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6" name="AutoShape 167"/>
            <p:cNvSpPr>
              <a:spLocks noChangeArrowheads="1"/>
            </p:cNvSpPr>
            <p:nvPr/>
          </p:nvSpPr>
          <p:spPr bwMode="auto">
            <a:xfrm flipH="1">
              <a:off x="3646" y="2866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7" name="AutoShape 168"/>
            <p:cNvSpPr>
              <a:spLocks noChangeArrowheads="1"/>
            </p:cNvSpPr>
            <p:nvPr/>
          </p:nvSpPr>
          <p:spPr bwMode="auto">
            <a:xfrm>
              <a:off x="4467" y="2974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8" name="AutoShape 169"/>
            <p:cNvSpPr>
              <a:spLocks noChangeArrowheads="1"/>
            </p:cNvSpPr>
            <p:nvPr/>
          </p:nvSpPr>
          <p:spPr bwMode="auto">
            <a:xfrm>
              <a:off x="4450" y="2970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9" name="AutoShape 170"/>
            <p:cNvSpPr>
              <a:spLocks noChangeArrowheads="1"/>
            </p:cNvSpPr>
            <p:nvPr/>
          </p:nvSpPr>
          <p:spPr bwMode="auto">
            <a:xfrm>
              <a:off x="4444" y="2870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0" name="Freeform 171"/>
            <p:cNvSpPr>
              <a:spLocks noChangeArrowheads="1"/>
            </p:cNvSpPr>
            <p:nvPr/>
          </p:nvSpPr>
          <p:spPr bwMode="auto">
            <a:xfrm>
              <a:off x="4647" y="3340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1" name="Freeform 172"/>
            <p:cNvSpPr>
              <a:spLocks noChangeArrowheads="1"/>
            </p:cNvSpPr>
            <p:nvPr/>
          </p:nvSpPr>
          <p:spPr bwMode="auto">
            <a:xfrm rot="19680000" flipV="1">
              <a:off x="4403" y="3183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2" name="AutoShape 173"/>
            <p:cNvSpPr>
              <a:spLocks noChangeArrowheads="1"/>
            </p:cNvSpPr>
            <p:nvPr/>
          </p:nvSpPr>
          <p:spPr bwMode="auto">
            <a:xfrm flipH="1">
              <a:off x="3602" y="2751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" name="AutoShape 174"/>
            <p:cNvSpPr>
              <a:spLocks noChangeArrowheads="1"/>
            </p:cNvSpPr>
            <p:nvPr/>
          </p:nvSpPr>
          <p:spPr bwMode="auto">
            <a:xfrm flipH="1">
              <a:off x="3690" y="2589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4" name="AutoShape 175"/>
            <p:cNvSpPr>
              <a:spLocks noChangeArrowheads="1"/>
            </p:cNvSpPr>
            <p:nvPr/>
          </p:nvSpPr>
          <p:spPr bwMode="auto">
            <a:xfrm>
              <a:off x="4405" y="2902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5" name="Freeform 176"/>
            <p:cNvSpPr>
              <a:spLocks noChangeArrowheads="1"/>
            </p:cNvSpPr>
            <p:nvPr/>
          </p:nvSpPr>
          <p:spPr bwMode="auto">
            <a:xfrm flipH="1">
              <a:off x="3737" y="3297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6" name="Freeform 177"/>
            <p:cNvSpPr>
              <a:spLocks noChangeArrowheads="1"/>
            </p:cNvSpPr>
            <p:nvPr/>
          </p:nvSpPr>
          <p:spPr bwMode="auto">
            <a:xfrm flipH="1">
              <a:off x="3902" y="2777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7" name="Freeform 178"/>
            <p:cNvSpPr>
              <a:spLocks noChangeArrowheads="1"/>
            </p:cNvSpPr>
            <p:nvPr/>
          </p:nvSpPr>
          <p:spPr bwMode="auto">
            <a:xfrm flipH="1">
              <a:off x="4160" y="2630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8" name="Freeform 179"/>
            <p:cNvSpPr>
              <a:spLocks noChangeArrowheads="1"/>
            </p:cNvSpPr>
            <p:nvPr/>
          </p:nvSpPr>
          <p:spPr bwMode="auto">
            <a:xfrm>
              <a:off x="5002" y="3225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9" name="Freeform 180"/>
            <p:cNvSpPr>
              <a:spLocks noChangeArrowheads="1"/>
            </p:cNvSpPr>
            <p:nvPr/>
          </p:nvSpPr>
          <p:spPr bwMode="auto">
            <a:xfrm>
              <a:off x="4833" y="2963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0" name="Freeform 181"/>
            <p:cNvSpPr>
              <a:spLocks noChangeArrowheads="1"/>
            </p:cNvSpPr>
            <p:nvPr/>
          </p:nvSpPr>
          <p:spPr bwMode="auto">
            <a:xfrm>
              <a:off x="4851" y="2597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1" name="Freeform 182"/>
            <p:cNvSpPr>
              <a:spLocks noChangeArrowheads="1"/>
            </p:cNvSpPr>
            <p:nvPr/>
          </p:nvSpPr>
          <p:spPr bwMode="auto">
            <a:xfrm rot="-1380000">
              <a:off x="4639" y="2984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2" name="Freeform 183"/>
            <p:cNvSpPr>
              <a:spLocks noChangeArrowheads="1"/>
            </p:cNvSpPr>
            <p:nvPr/>
          </p:nvSpPr>
          <p:spPr bwMode="auto">
            <a:xfrm rot="1380000" flipH="1">
              <a:off x="4128" y="2975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4"/>
          <p:cNvGrpSpPr>
            <a:grpSpLocks/>
          </p:cNvGrpSpPr>
          <p:nvPr/>
        </p:nvGrpSpPr>
        <p:grpSpPr bwMode="auto">
          <a:xfrm>
            <a:off x="1155700" y="4308475"/>
            <a:ext cx="2962275" cy="3333750"/>
            <a:chOff x="728" y="2714"/>
            <a:chExt cx="1866" cy="2100"/>
          </a:xfrm>
        </p:grpSpPr>
        <p:sp>
          <p:nvSpPr>
            <p:cNvPr id="6353" name="Oval 185"/>
            <p:cNvSpPr>
              <a:spLocks noChangeArrowheads="1"/>
            </p:cNvSpPr>
            <p:nvPr/>
          </p:nvSpPr>
          <p:spPr bwMode="auto">
            <a:xfrm>
              <a:off x="1180" y="2982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6354" name="Oval 186"/>
            <p:cNvSpPr>
              <a:spLocks noChangeArrowheads="1"/>
            </p:cNvSpPr>
            <p:nvPr/>
          </p:nvSpPr>
          <p:spPr bwMode="auto">
            <a:xfrm>
              <a:off x="1541" y="3237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6355" name="Freeform 187"/>
            <p:cNvSpPr>
              <a:spLocks noChangeArrowheads="1"/>
            </p:cNvSpPr>
            <p:nvPr/>
          </p:nvSpPr>
          <p:spPr bwMode="auto">
            <a:xfrm rot="2700000">
              <a:off x="1668" y="3439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6" name="Freeform 188"/>
            <p:cNvSpPr>
              <a:spLocks noChangeArrowheads="1"/>
            </p:cNvSpPr>
            <p:nvPr/>
          </p:nvSpPr>
          <p:spPr bwMode="auto">
            <a:xfrm rot="2700000">
              <a:off x="2069" y="373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7" name="Freeform 189"/>
            <p:cNvSpPr>
              <a:spLocks noChangeArrowheads="1"/>
            </p:cNvSpPr>
            <p:nvPr/>
          </p:nvSpPr>
          <p:spPr bwMode="auto">
            <a:xfrm rot="2100000">
              <a:off x="1697" y="3371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8" name="Freeform 190"/>
            <p:cNvSpPr>
              <a:spLocks noChangeArrowheads="1"/>
            </p:cNvSpPr>
            <p:nvPr/>
          </p:nvSpPr>
          <p:spPr bwMode="auto">
            <a:xfrm rot="2100000">
              <a:off x="2179" y="3626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" name="Freeform 191"/>
            <p:cNvSpPr>
              <a:spLocks noChangeArrowheads="1"/>
            </p:cNvSpPr>
            <p:nvPr/>
          </p:nvSpPr>
          <p:spPr bwMode="auto">
            <a:xfrm rot="1560000">
              <a:off x="1709" y="3310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0" name="Freeform 192"/>
            <p:cNvSpPr>
              <a:spLocks noChangeArrowheads="1"/>
            </p:cNvSpPr>
            <p:nvPr/>
          </p:nvSpPr>
          <p:spPr bwMode="auto">
            <a:xfrm rot="1560000">
              <a:off x="2209" y="3499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1" name="Freeform 193"/>
            <p:cNvSpPr>
              <a:spLocks noChangeArrowheads="1"/>
            </p:cNvSpPr>
            <p:nvPr/>
          </p:nvSpPr>
          <p:spPr bwMode="auto">
            <a:xfrm rot="1080000">
              <a:off x="1718" y="3247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2" name="Freeform 194"/>
            <p:cNvSpPr>
              <a:spLocks noChangeArrowheads="1"/>
            </p:cNvSpPr>
            <p:nvPr/>
          </p:nvSpPr>
          <p:spPr bwMode="auto">
            <a:xfrm rot="1080000">
              <a:off x="2224" y="3375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3" name="Freeform 195"/>
            <p:cNvSpPr>
              <a:spLocks noChangeArrowheads="1"/>
            </p:cNvSpPr>
            <p:nvPr/>
          </p:nvSpPr>
          <p:spPr bwMode="auto">
            <a:xfrm rot="480000">
              <a:off x="1729" y="3175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4" name="Freeform 196"/>
            <p:cNvSpPr>
              <a:spLocks noChangeArrowheads="1"/>
            </p:cNvSpPr>
            <p:nvPr/>
          </p:nvSpPr>
          <p:spPr bwMode="auto">
            <a:xfrm rot="480000">
              <a:off x="2217" y="3229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5" name="Freeform 197"/>
            <p:cNvSpPr>
              <a:spLocks noChangeArrowheads="1"/>
            </p:cNvSpPr>
            <p:nvPr/>
          </p:nvSpPr>
          <p:spPr bwMode="auto">
            <a:xfrm rot="-120000">
              <a:off x="1734" y="3137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6" name="Freeform 198"/>
            <p:cNvSpPr>
              <a:spLocks noChangeArrowheads="1"/>
            </p:cNvSpPr>
            <p:nvPr/>
          </p:nvSpPr>
          <p:spPr bwMode="auto">
            <a:xfrm rot="-120000">
              <a:off x="2184" y="3129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7" name="Freeform 199"/>
            <p:cNvSpPr>
              <a:spLocks noChangeArrowheads="1"/>
            </p:cNvSpPr>
            <p:nvPr/>
          </p:nvSpPr>
          <p:spPr bwMode="auto">
            <a:xfrm rot="-840000">
              <a:off x="1718" y="308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8" name="Freeform 200"/>
            <p:cNvSpPr>
              <a:spLocks noChangeArrowheads="1"/>
            </p:cNvSpPr>
            <p:nvPr/>
          </p:nvSpPr>
          <p:spPr bwMode="auto">
            <a:xfrm rot="-840000">
              <a:off x="2112" y="3017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9" name="Freeform 201"/>
            <p:cNvSpPr>
              <a:spLocks noChangeArrowheads="1"/>
            </p:cNvSpPr>
            <p:nvPr/>
          </p:nvSpPr>
          <p:spPr bwMode="auto">
            <a:xfrm rot="18900000" flipH="1">
              <a:off x="1056" y="347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0" name="Freeform 202"/>
            <p:cNvSpPr>
              <a:spLocks noChangeArrowheads="1"/>
            </p:cNvSpPr>
            <p:nvPr/>
          </p:nvSpPr>
          <p:spPr bwMode="auto">
            <a:xfrm rot="18900000" flipH="1">
              <a:off x="905" y="377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1" name="Freeform 203"/>
            <p:cNvSpPr>
              <a:spLocks noChangeArrowheads="1"/>
            </p:cNvSpPr>
            <p:nvPr/>
          </p:nvSpPr>
          <p:spPr bwMode="auto">
            <a:xfrm rot="19500000" flipH="1">
              <a:off x="979" y="342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2" name="Freeform 204"/>
            <p:cNvSpPr>
              <a:spLocks noChangeArrowheads="1"/>
            </p:cNvSpPr>
            <p:nvPr/>
          </p:nvSpPr>
          <p:spPr bwMode="auto">
            <a:xfrm rot="19500000" flipH="1">
              <a:off x="769" y="3683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3" name="Freeform 205"/>
            <p:cNvSpPr>
              <a:spLocks noChangeArrowheads="1"/>
            </p:cNvSpPr>
            <p:nvPr/>
          </p:nvSpPr>
          <p:spPr bwMode="auto">
            <a:xfrm rot="20040000" flipH="1">
              <a:off x="996" y="3368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4" name="Freeform 206"/>
            <p:cNvSpPr>
              <a:spLocks noChangeArrowheads="1"/>
            </p:cNvSpPr>
            <p:nvPr/>
          </p:nvSpPr>
          <p:spPr bwMode="auto">
            <a:xfrm rot="20040000" flipH="1">
              <a:off x="755" y="3558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5" name="Freeform 207"/>
            <p:cNvSpPr>
              <a:spLocks noChangeArrowheads="1"/>
            </p:cNvSpPr>
            <p:nvPr/>
          </p:nvSpPr>
          <p:spPr bwMode="auto">
            <a:xfrm rot="20520000" flipH="1">
              <a:off x="1006" y="3305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6" name="Freeform 208"/>
            <p:cNvSpPr>
              <a:spLocks noChangeArrowheads="1"/>
            </p:cNvSpPr>
            <p:nvPr/>
          </p:nvSpPr>
          <p:spPr bwMode="auto">
            <a:xfrm rot="20520000" flipH="1">
              <a:off x="747" y="3432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7" name="Freeform 209"/>
            <p:cNvSpPr>
              <a:spLocks noChangeArrowheads="1"/>
            </p:cNvSpPr>
            <p:nvPr/>
          </p:nvSpPr>
          <p:spPr bwMode="auto">
            <a:xfrm rot="21120000" flipH="1">
              <a:off x="1037" y="323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8" name="Freeform 210"/>
            <p:cNvSpPr>
              <a:spLocks noChangeArrowheads="1"/>
            </p:cNvSpPr>
            <p:nvPr/>
          </p:nvSpPr>
          <p:spPr bwMode="auto">
            <a:xfrm rot="21120000" flipH="1">
              <a:off x="778" y="32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" name="Freeform 211"/>
            <p:cNvSpPr>
              <a:spLocks noChangeArrowheads="1"/>
            </p:cNvSpPr>
            <p:nvPr/>
          </p:nvSpPr>
          <p:spPr bwMode="auto">
            <a:xfrm rot="120000" flipH="1">
              <a:off x="1071" y="3194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" name="Freeform 212"/>
            <p:cNvSpPr>
              <a:spLocks noChangeArrowheads="1"/>
            </p:cNvSpPr>
            <p:nvPr/>
          </p:nvSpPr>
          <p:spPr bwMode="auto">
            <a:xfrm rot="120000" flipH="1">
              <a:off x="830" y="3186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1" name="Freeform 213"/>
            <p:cNvSpPr>
              <a:spLocks noChangeArrowheads="1"/>
            </p:cNvSpPr>
            <p:nvPr/>
          </p:nvSpPr>
          <p:spPr bwMode="auto">
            <a:xfrm rot="840000" flipH="1">
              <a:off x="1141" y="3142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2" name="Freeform 214"/>
            <p:cNvSpPr>
              <a:spLocks noChangeArrowheads="1"/>
            </p:cNvSpPr>
            <p:nvPr/>
          </p:nvSpPr>
          <p:spPr bwMode="auto">
            <a:xfrm rot="840000" flipH="1">
              <a:off x="932" y="3074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3" name="Freeform 215"/>
            <p:cNvSpPr>
              <a:spLocks noChangeArrowheads="1"/>
            </p:cNvSpPr>
            <p:nvPr/>
          </p:nvSpPr>
          <p:spPr bwMode="auto">
            <a:xfrm rot="1260000" flipH="1">
              <a:off x="1169" y="312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4" name="Freeform 216"/>
            <p:cNvSpPr>
              <a:spLocks noChangeArrowheads="1"/>
            </p:cNvSpPr>
            <p:nvPr/>
          </p:nvSpPr>
          <p:spPr bwMode="auto">
            <a:xfrm rot="1260000" flipH="1">
              <a:off x="969" y="3011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5" name="Freeform 217"/>
            <p:cNvSpPr>
              <a:spLocks noChangeArrowheads="1"/>
            </p:cNvSpPr>
            <p:nvPr/>
          </p:nvSpPr>
          <p:spPr bwMode="auto">
            <a:xfrm rot="2040000" flipH="1">
              <a:off x="1213" y="309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6" name="Freeform 218"/>
            <p:cNvSpPr>
              <a:spLocks noChangeArrowheads="1"/>
            </p:cNvSpPr>
            <p:nvPr/>
          </p:nvSpPr>
          <p:spPr bwMode="auto">
            <a:xfrm rot="2040000" flipH="1">
              <a:off x="1039" y="2919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7" name="Freeform 219"/>
            <p:cNvSpPr>
              <a:spLocks noChangeArrowheads="1"/>
            </p:cNvSpPr>
            <p:nvPr/>
          </p:nvSpPr>
          <p:spPr bwMode="auto">
            <a:xfrm rot="2700000" flipH="1">
              <a:off x="1251" y="3045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8" name="Freeform 220"/>
            <p:cNvSpPr>
              <a:spLocks noChangeArrowheads="1"/>
            </p:cNvSpPr>
            <p:nvPr/>
          </p:nvSpPr>
          <p:spPr bwMode="auto">
            <a:xfrm rot="2700000" flipH="1">
              <a:off x="1106" y="2827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9" name="Freeform 221"/>
            <p:cNvSpPr>
              <a:spLocks noChangeArrowheads="1"/>
            </p:cNvSpPr>
            <p:nvPr/>
          </p:nvSpPr>
          <p:spPr bwMode="auto">
            <a:xfrm rot="3480000" flipH="1">
              <a:off x="1338" y="3029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0" name="Freeform 222"/>
            <p:cNvSpPr>
              <a:spLocks noChangeArrowheads="1"/>
            </p:cNvSpPr>
            <p:nvPr/>
          </p:nvSpPr>
          <p:spPr bwMode="auto">
            <a:xfrm rot="3480000" flipH="1">
              <a:off x="1256" y="2798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1" name="Freeform 223"/>
            <p:cNvSpPr>
              <a:spLocks noChangeArrowheads="1"/>
            </p:cNvSpPr>
            <p:nvPr/>
          </p:nvSpPr>
          <p:spPr bwMode="auto">
            <a:xfrm rot="4140000" flipH="1">
              <a:off x="1397" y="3017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2" name="Freeform 224"/>
            <p:cNvSpPr>
              <a:spLocks noChangeArrowheads="1"/>
            </p:cNvSpPr>
            <p:nvPr/>
          </p:nvSpPr>
          <p:spPr bwMode="auto">
            <a:xfrm rot="4140000" flipH="1">
              <a:off x="1361" y="2765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3" name="Freeform 225"/>
            <p:cNvSpPr>
              <a:spLocks noChangeArrowheads="1"/>
            </p:cNvSpPr>
            <p:nvPr/>
          </p:nvSpPr>
          <p:spPr bwMode="auto">
            <a:xfrm rot="-1320000">
              <a:off x="1683" y="3050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4" name="Freeform 226"/>
            <p:cNvSpPr>
              <a:spLocks noChangeArrowheads="1"/>
            </p:cNvSpPr>
            <p:nvPr/>
          </p:nvSpPr>
          <p:spPr bwMode="auto">
            <a:xfrm rot="-1320000">
              <a:off x="2063" y="2936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5" name="Freeform 227"/>
            <p:cNvSpPr>
              <a:spLocks noChangeArrowheads="1"/>
            </p:cNvSpPr>
            <p:nvPr/>
          </p:nvSpPr>
          <p:spPr bwMode="auto">
            <a:xfrm rot="-1920000">
              <a:off x="1640" y="3027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6" name="Freeform 228"/>
            <p:cNvSpPr>
              <a:spLocks noChangeArrowheads="1"/>
            </p:cNvSpPr>
            <p:nvPr/>
          </p:nvSpPr>
          <p:spPr bwMode="auto">
            <a:xfrm rot="-1920000">
              <a:off x="1998" y="2862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7" name="Freeform 229"/>
            <p:cNvSpPr>
              <a:spLocks noChangeArrowheads="1"/>
            </p:cNvSpPr>
            <p:nvPr/>
          </p:nvSpPr>
          <p:spPr bwMode="auto">
            <a:xfrm rot="4560000" flipH="1">
              <a:off x="1451" y="3035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8" name="Freeform 230"/>
            <p:cNvSpPr>
              <a:spLocks noChangeArrowheads="1"/>
            </p:cNvSpPr>
            <p:nvPr/>
          </p:nvSpPr>
          <p:spPr bwMode="auto">
            <a:xfrm rot="4560000" flipH="1">
              <a:off x="1460" y="2792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9" name="Freeform 231"/>
            <p:cNvSpPr>
              <a:spLocks noChangeArrowheads="1"/>
            </p:cNvSpPr>
            <p:nvPr/>
          </p:nvSpPr>
          <p:spPr bwMode="auto">
            <a:xfrm rot="-3840000">
              <a:off x="1534" y="3024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" name="Freeform 232"/>
            <p:cNvSpPr>
              <a:spLocks noChangeArrowheads="1"/>
            </p:cNvSpPr>
            <p:nvPr/>
          </p:nvSpPr>
          <p:spPr bwMode="auto">
            <a:xfrm rot="-3840000">
              <a:off x="1746" y="2778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1" name="Freeform 233"/>
            <p:cNvSpPr>
              <a:spLocks noChangeArrowheads="1"/>
            </p:cNvSpPr>
            <p:nvPr/>
          </p:nvSpPr>
          <p:spPr bwMode="auto">
            <a:xfrm rot="-2760000">
              <a:off x="1578" y="3017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2" name="Freeform 234"/>
            <p:cNvSpPr>
              <a:spLocks noChangeArrowheads="1"/>
            </p:cNvSpPr>
            <p:nvPr/>
          </p:nvSpPr>
          <p:spPr bwMode="auto">
            <a:xfrm rot="-2760000">
              <a:off x="1880" y="2805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3" name="Freeform 235"/>
            <p:cNvSpPr>
              <a:spLocks noChangeArrowheads="1"/>
            </p:cNvSpPr>
            <p:nvPr/>
          </p:nvSpPr>
          <p:spPr bwMode="auto">
            <a:xfrm rot="-4920000">
              <a:off x="1516" y="3030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4" name="Freeform 236"/>
            <p:cNvSpPr>
              <a:spLocks noChangeArrowheads="1"/>
            </p:cNvSpPr>
            <p:nvPr/>
          </p:nvSpPr>
          <p:spPr bwMode="auto">
            <a:xfrm rot="-4920000">
              <a:off x="1629" y="2793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5" name="Freeform 237"/>
            <p:cNvSpPr>
              <a:spLocks noChangeArrowheads="1"/>
            </p:cNvSpPr>
            <p:nvPr/>
          </p:nvSpPr>
          <p:spPr bwMode="auto">
            <a:xfrm rot="18360000" flipH="1">
              <a:off x="1098" y="351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6" name="Freeform 238"/>
            <p:cNvSpPr>
              <a:spLocks noChangeArrowheads="1"/>
            </p:cNvSpPr>
            <p:nvPr/>
          </p:nvSpPr>
          <p:spPr bwMode="auto">
            <a:xfrm rot="18360000" flipH="1">
              <a:off x="1003" y="385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7" name="Freeform 239"/>
            <p:cNvSpPr>
              <a:spLocks noChangeArrowheads="1"/>
            </p:cNvSpPr>
            <p:nvPr/>
          </p:nvSpPr>
          <p:spPr bwMode="auto">
            <a:xfrm rot="17520000" flipH="1">
              <a:off x="1182" y="3551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8" name="Freeform 240"/>
            <p:cNvSpPr>
              <a:spLocks noChangeArrowheads="1"/>
            </p:cNvSpPr>
            <p:nvPr/>
          </p:nvSpPr>
          <p:spPr bwMode="auto">
            <a:xfrm rot="17520000" flipH="1">
              <a:off x="1183" y="3893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9" name="Freeform 241"/>
            <p:cNvSpPr>
              <a:spLocks noChangeArrowheads="1"/>
            </p:cNvSpPr>
            <p:nvPr/>
          </p:nvSpPr>
          <p:spPr bwMode="auto">
            <a:xfrm rot="16860000" flipH="1">
              <a:off x="1271" y="3564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0" name="Freeform 242"/>
            <p:cNvSpPr>
              <a:spLocks noChangeArrowheads="1"/>
            </p:cNvSpPr>
            <p:nvPr/>
          </p:nvSpPr>
          <p:spPr bwMode="auto">
            <a:xfrm rot="16860000" flipH="1">
              <a:off x="1344" y="3911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1" name="Freeform 243"/>
            <p:cNvSpPr>
              <a:spLocks noChangeArrowheads="1"/>
            </p:cNvSpPr>
            <p:nvPr/>
          </p:nvSpPr>
          <p:spPr bwMode="auto">
            <a:xfrm rot="3120000">
              <a:off x="1622" y="3500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2" name="Freeform 244"/>
            <p:cNvSpPr>
              <a:spLocks noChangeArrowheads="1"/>
            </p:cNvSpPr>
            <p:nvPr/>
          </p:nvSpPr>
          <p:spPr bwMode="auto">
            <a:xfrm rot="3120000">
              <a:off x="1986" y="3829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3" name="Freeform 245"/>
            <p:cNvSpPr>
              <a:spLocks noChangeArrowheads="1"/>
            </p:cNvSpPr>
            <p:nvPr/>
          </p:nvSpPr>
          <p:spPr bwMode="auto">
            <a:xfrm rot="3720000">
              <a:off x="1583" y="3539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4" name="Freeform 246"/>
            <p:cNvSpPr>
              <a:spLocks noChangeArrowheads="1"/>
            </p:cNvSpPr>
            <p:nvPr/>
          </p:nvSpPr>
          <p:spPr bwMode="auto">
            <a:xfrm rot="3720000">
              <a:off x="1867" y="3885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5" name="Freeform 247"/>
            <p:cNvSpPr>
              <a:spLocks noChangeArrowheads="1"/>
            </p:cNvSpPr>
            <p:nvPr/>
          </p:nvSpPr>
          <p:spPr bwMode="auto">
            <a:xfrm rot="4260000">
              <a:off x="1528" y="3577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6" name="Freeform 248"/>
            <p:cNvSpPr>
              <a:spLocks noChangeArrowheads="1"/>
            </p:cNvSpPr>
            <p:nvPr/>
          </p:nvSpPr>
          <p:spPr bwMode="auto">
            <a:xfrm rot="4260000">
              <a:off x="1745" y="3927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7" name="Freeform 249"/>
            <p:cNvSpPr>
              <a:spLocks noChangeArrowheads="1"/>
            </p:cNvSpPr>
            <p:nvPr/>
          </p:nvSpPr>
          <p:spPr bwMode="auto">
            <a:xfrm rot="4920000">
              <a:off x="1484" y="3596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8" name="Freeform 250"/>
            <p:cNvSpPr>
              <a:spLocks noChangeArrowheads="1"/>
            </p:cNvSpPr>
            <p:nvPr/>
          </p:nvSpPr>
          <p:spPr bwMode="auto">
            <a:xfrm rot="4920000">
              <a:off x="1625" y="3923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9" name="Freeform 251"/>
            <p:cNvSpPr>
              <a:spLocks noChangeArrowheads="1"/>
            </p:cNvSpPr>
            <p:nvPr/>
          </p:nvSpPr>
          <p:spPr bwMode="auto">
            <a:xfrm rot="5760000">
              <a:off x="1389" y="3609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0" name="Freeform 252"/>
            <p:cNvSpPr>
              <a:spLocks noChangeArrowheads="1"/>
            </p:cNvSpPr>
            <p:nvPr/>
          </p:nvSpPr>
          <p:spPr bwMode="auto">
            <a:xfrm rot="5760000">
              <a:off x="1440" y="3943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1" name="Freeform 253"/>
            <p:cNvSpPr>
              <a:spLocks noChangeArrowheads="1"/>
            </p:cNvSpPr>
            <p:nvPr/>
          </p:nvSpPr>
          <p:spPr bwMode="auto">
            <a:xfrm flipH="1">
              <a:off x="1372" y="3498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2" name="AutoShape 254"/>
            <p:cNvSpPr>
              <a:spLocks noChangeArrowheads="1"/>
            </p:cNvSpPr>
            <p:nvPr/>
          </p:nvSpPr>
          <p:spPr bwMode="auto">
            <a:xfrm flipH="1">
              <a:off x="1086" y="3299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3" name="AutoShape 255"/>
            <p:cNvSpPr>
              <a:spLocks noChangeArrowheads="1"/>
            </p:cNvSpPr>
            <p:nvPr/>
          </p:nvSpPr>
          <p:spPr bwMode="auto">
            <a:xfrm flipV="1">
              <a:off x="1617" y="2876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4" name="AutoShape 256"/>
            <p:cNvSpPr>
              <a:spLocks noChangeArrowheads="1"/>
            </p:cNvSpPr>
            <p:nvPr/>
          </p:nvSpPr>
          <p:spPr bwMode="auto">
            <a:xfrm flipH="1">
              <a:off x="1157" y="3206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5" name="AutoShape 257"/>
            <p:cNvSpPr>
              <a:spLocks noChangeArrowheads="1"/>
            </p:cNvSpPr>
            <p:nvPr/>
          </p:nvSpPr>
          <p:spPr bwMode="auto">
            <a:xfrm flipH="1">
              <a:off x="871" y="3246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6" name="AutoShape 258"/>
            <p:cNvSpPr>
              <a:spLocks noChangeArrowheads="1"/>
            </p:cNvSpPr>
            <p:nvPr/>
          </p:nvSpPr>
          <p:spPr bwMode="auto">
            <a:xfrm flipH="1">
              <a:off x="815" y="3106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7" name="AutoShape 259"/>
            <p:cNvSpPr>
              <a:spLocks noChangeArrowheads="1"/>
            </p:cNvSpPr>
            <p:nvPr/>
          </p:nvSpPr>
          <p:spPr bwMode="auto">
            <a:xfrm>
              <a:off x="1635" y="3214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8" name="AutoShape 260"/>
            <p:cNvSpPr>
              <a:spLocks noChangeArrowheads="1"/>
            </p:cNvSpPr>
            <p:nvPr/>
          </p:nvSpPr>
          <p:spPr bwMode="auto">
            <a:xfrm>
              <a:off x="1618" y="3210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9" name="AutoShape 261"/>
            <p:cNvSpPr>
              <a:spLocks noChangeArrowheads="1"/>
            </p:cNvSpPr>
            <p:nvPr/>
          </p:nvSpPr>
          <p:spPr bwMode="auto">
            <a:xfrm>
              <a:off x="1612" y="3110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0" name="Freeform 262"/>
            <p:cNvSpPr>
              <a:spLocks noChangeArrowheads="1"/>
            </p:cNvSpPr>
            <p:nvPr/>
          </p:nvSpPr>
          <p:spPr bwMode="auto">
            <a:xfrm>
              <a:off x="1815" y="3580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1" name="Freeform 263"/>
            <p:cNvSpPr>
              <a:spLocks noChangeArrowheads="1"/>
            </p:cNvSpPr>
            <p:nvPr/>
          </p:nvSpPr>
          <p:spPr bwMode="auto">
            <a:xfrm rot="19680000" flipV="1">
              <a:off x="1571" y="3423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2" name="AutoShape 264"/>
            <p:cNvSpPr>
              <a:spLocks noChangeArrowheads="1"/>
            </p:cNvSpPr>
            <p:nvPr/>
          </p:nvSpPr>
          <p:spPr bwMode="auto">
            <a:xfrm flipH="1">
              <a:off x="771" y="2991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3" name="AutoShape 265"/>
            <p:cNvSpPr>
              <a:spLocks noChangeArrowheads="1"/>
            </p:cNvSpPr>
            <p:nvPr/>
          </p:nvSpPr>
          <p:spPr bwMode="auto">
            <a:xfrm flipH="1">
              <a:off x="859" y="2829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4" name="AutoShape 266"/>
            <p:cNvSpPr>
              <a:spLocks noChangeArrowheads="1"/>
            </p:cNvSpPr>
            <p:nvPr/>
          </p:nvSpPr>
          <p:spPr bwMode="auto">
            <a:xfrm>
              <a:off x="1573" y="3142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5" name="Freeform 267"/>
            <p:cNvSpPr>
              <a:spLocks noChangeArrowheads="1"/>
            </p:cNvSpPr>
            <p:nvPr/>
          </p:nvSpPr>
          <p:spPr bwMode="auto">
            <a:xfrm flipH="1">
              <a:off x="905" y="3537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6" name="Freeform 268"/>
            <p:cNvSpPr>
              <a:spLocks noChangeArrowheads="1"/>
            </p:cNvSpPr>
            <p:nvPr/>
          </p:nvSpPr>
          <p:spPr bwMode="auto">
            <a:xfrm flipH="1">
              <a:off x="1069" y="3017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7" name="Freeform 269"/>
            <p:cNvSpPr>
              <a:spLocks noChangeArrowheads="1"/>
            </p:cNvSpPr>
            <p:nvPr/>
          </p:nvSpPr>
          <p:spPr bwMode="auto">
            <a:xfrm flipH="1">
              <a:off x="1328" y="2870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8" name="Freeform 270"/>
            <p:cNvSpPr>
              <a:spLocks noChangeArrowheads="1"/>
            </p:cNvSpPr>
            <p:nvPr/>
          </p:nvSpPr>
          <p:spPr bwMode="auto">
            <a:xfrm>
              <a:off x="2170" y="3465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9" name="Freeform 271"/>
            <p:cNvSpPr>
              <a:spLocks noChangeArrowheads="1"/>
            </p:cNvSpPr>
            <p:nvPr/>
          </p:nvSpPr>
          <p:spPr bwMode="auto">
            <a:xfrm>
              <a:off x="2001" y="3203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0" name="Freeform 272"/>
            <p:cNvSpPr>
              <a:spLocks noChangeArrowheads="1"/>
            </p:cNvSpPr>
            <p:nvPr/>
          </p:nvSpPr>
          <p:spPr bwMode="auto">
            <a:xfrm>
              <a:off x="2019" y="2837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" name="Freeform 273"/>
            <p:cNvSpPr>
              <a:spLocks noChangeArrowheads="1"/>
            </p:cNvSpPr>
            <p:nvPr/>
          </p:nvSpPr>
          <p:spPr bwMode="auto">
            <a:xfrm rot="-1380000">
              <a:off x="1807" y="3224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2" name="Freeform 274"/>
            <p:cNvSpPr>
              <a:spLocks noChangeArrowheads="1"/>
            </p:cNvSpPr>
            <p:nvPr/>
          </p:nvSpPr>
          <p:spPr bwMode="auto">
            <a:xfrm rot="1380000" flipH="1">
              <a:off x="1297" y="3215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75"/>
          <p:cNvGrpSpPr>
            <a:grpSpLocks/>
          </p:cNvGrpSpPr>
          <p:nvPr/>
        </p:nvGrpSpPr>
        <p:grpSpPr bwMode="auto">
          <a:xfrm>
            <a:off x="6053138" y="709613"/>
            <a:ext cx="2962275" cy="3333750"/>
            <a:chOff x="3813" y="447"/>
            <a:chExt cx="1866" cy="2100"/>
          </a:xfrm>
        </p:grpSpPr>
        <p:sp>
          <p:nvSpPr>
            <p:cNvPr id="6263" name="Oval 276"/>
            <p:cNvSpPr>
              <a:spLocks noChangeArrowheads="1"/>
            </p:cNvSpPr>
            <p:nvPr/>
          </p:nvSpPr>
          <p:spPr bwMode="auto">
            <a:xfrm>
              <a:off x="4265" y="715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6264" name="Oval 277"/>
            <p:cNvSpPr>
              <a:spLocks noChangeArrowheads="1"/>
            </p:cNvSpPr>
            <p:nvPr/>
          </p:nvSpPr>
          <p:spPr bwMode="auto">
            <a:xfrm>
              <a:off x="4626" y="970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6265" name="Freeform 278"/>
            <p:cNvSpPr>
              <a:spLocks noChangeArrowheads="1"/>
            </p:cNvSpPr>
            <p:nvPr/>
          </p:nvSpPr>
          <p:spPr bwMode="auto">
            <a:xfrm rot="2700000">
              <a:off x="4754" y="1172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6" name="Freeform 279"/>
            <p:cNvSpPr>
              <a:spLocks noChangeArrowheads="1"/>
            </p:cNvSpPr>
            <p:nvPr/>
          </p:nvSpPr>
          <p:spPr bwMode="auto">
            <a:xfrm rot="2700000">
              <a:off x="5154" y="147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" name="Freeform 280"/>
            <p:cNvSpPr>
              <a:spLocks noChangeArrowheads="1"/>
            </p:cNvSpPr>
            <p:nvPr/>
          </p:nvSpPr>
          <p:spPr bwMode="auto">
            <a:xfrm rot="2100000">
              <a:off x="4782" y="1104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8" name="Freeform 281"/>
            <p:cNvSpPr>
              <a:spLocks noChangeArrowheads="1"/>
            </p:cNvSpPr>
            <p:nvPr/>
          </p:nvSpPr>
          <p:spPr bwMode="auto">
            <a:xfrm rot="2100000">
              <a:off x="5264" y="135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9" name="Freeform 282"/>
            <p:cNvSpPr>
              <a:spLocks noChangeArrowheads="1"/>
            </p:cNvSpPr>
            <p:nvPr/>
          </p:nvSpPr>
          <p:spPr bwMode="auto">
            <a:xfrm rot="1560000">
              <a:off x="4794" y="1043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0" name="Freeform 283"/>
            <p:cNvSpPr>
              <a:spLocks noChangeArrowheads="1"/>
            </p:cNvSpPr>
            <p:nvPr/>
          </p:nvSpPr>
          <p:spPr bwMode="auto">
            <a:xfrm rot="1560000">
              <a:off x="5294" y="1232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1" name="Freeform 284"/>
            <p:cNvSpPr>
              <a:spLocks noChangeArrowheads="1"/>
            </p:cNvSpPr>
            <p:nvPr/>
          </p:nvSpPr>
          <p:spPr bwMode="auto">
            <a:xfrm rot="1080000">
              <a:off x="4803" y="980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2" name="Freeform 285"/>
            <p:cNvSpPr>
              <a:spLocks noChangeArrowheads="1"/>
            </p:cNvSpPr>
            <p:nvPr/>
          </p:nvSpPr>
          <p:spPr bwMode="auto">
            <a:xfrm rot="1080000">
              <a:off x="5309" y="1108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3" name="Freeform 286"/>
            <p:cNvSpPr>
              <a:spLocks noChangeArrowheads="1"/>
            </p:cNvSpPr>
            <p:nvPr/>
          </p:nvSpPr>
          <p:spPr bwMode="auto">
            <a:xfrm rot="480000">
              <a:off x="4814" y="908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4" name="Freeform 287"/>
            <p:cNvSpPr>
              <a:spLocks noChangeArrowheads="1"/>
            </p:cNvSpPr>
            <p:nvPr/>
          </p:nvSpPr>
          <p:spPr bwMode="auto">
            <a:xfrm rot="480000">
              <a:off x="5302" y="962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5" name="Freeform 288"/>
            <p:cNvSpPr>
              <a:spLocks noChangeArrowheads="1"/>
            </p:cNvSpPr>
            <p:nvPr/>
          </p:nvSpPr>
          <p:spPr bwMode="auto">
            <a:xfrm rot="-120000">
              <a:off x="4819" y="870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6" name="Freeform 289"/>
            <p:cNvSpPr>
              <a:spLocks noChangeArrowheads="1"/>
            </p:cNvSpPr>
            <p:nvPr/>
          </p:nvSpPr>
          <p:spPr bwMode="auto">
            <a:xfrm rot="-120000">
              <a:off x="5269" y="86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7" name="Freeform 290"/>
            <p:cNvSpPr>
              <a:spLocks noChangeArrowheads="1"/>
            </p:cNvSpPr>
            <p:nvPr/>
          </p:nvSpPr>
          <p:spPr bwMode="auto">
            <a:xfrm rot="-840000">
              <a:off x="4803" y="818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8" name="Freeform 291"/>
            <p:cNvSpPr>
              <a:spLocks noChangeArrowheads="1"/>
            </p:cNvSpPr>
            <p:nvPr/>
          </p:nvSpPr>
          <p:spPr bwMode="auto">
            <a:xfrm rot="-840000">
              <a:off x="5197" y="74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9" name="Freeform 292"/>
            <p:cNvSpPr>
              <a:spLocks noChangeArrowheads="1"/>
            </p:cNvSpPr>
            <p:nvPr/>
          </p:nvSpPr>
          <p:spPr bwMode="auto">
            <a:xfrm rot="18900000" flipH="1">
              <a:off x="4141" y="1212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0" name="Freeform 293"/>
            <p:cNvSpPr>
              <a:spLocks noChangeArrowheads="1"/>
            </p:cNvSpPr>
            <p:nvPr/>
          </p:nvSpPr>
          <p:spPr bwMode="auto">
            <a:xfrm rot="18900000" flipH="1">
              <a:off x="3990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1" name="Freeform 294"/>
            <p:cNvSpPr>
              <a:spLocks noChangeArrowheads="1"/>
            </p:cNvSpPr>
            <p:nvPr/>
          </p:nvSpPr>
          <p:spPr bwMode="auto">
            <a:xfrm rot="19500000" flipH="1">
              <a:off x="4064" y="1161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2" name="Freeform 295"/>
            <p:cNvSpPr>
              <a:spLocks noChangeArrowheads="1"/>
            </p:cNvSpPr>
            <p:nvPr/>
          </p:nvSpPr>
          <p:spPr bwMode="auto">
            <a:xfrm rot="19500000" flipH="1">
              <a:off x="3854" y="1416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3" name="Freeform 296"/>
            <p:cNvSpPr>
              <a:spLocks noChangeArrowheads="1"/>
            </p:cNvSpPr>
            <p:nvPr/>
          </p:nvSpPr>
          <p:spPr bwMode="auto">
            <a:xfrm rot="20040000" flipH="1">
              <a:off x="4081" y="1101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4" name="Freeform 297"/>
            <p:cNvSpPr>
              <a:spLocks noChangeArrowheads="1"/>
            </p:cNvSpPr>
            <p:nvPr/>
          </p:nvSpPr>
          <p:spPr bwMode="auto">
            <a:xfrm rot="20040000" flipH="1">
              <a:off x="3839" y="1291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5" name="Freeform 298"/>
            <p:cNvSpPr>
              <a:spLocks noChangeArrowheads="1"/>
            </p:cNvSpPr>
            <p:nvPr/>
          </p:nvSpPr>
          <p:spPr bwMode="auto">
            <a:xfrm rot="20520000" flipH="1">
              <a:off x="4091" y="1038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6" name="Freeform 299"/>
            <p:cNvSpPr>
              <a:spLocks noChangeArrowheads="1"/>
            </p:cNvSpPr>
            <p:nvPr/>
          </p:nvSpPr>
          <p:spPr bwMode="auto">
            <a:xfrm rot="20520000" flipH="1">
              <a:off x="3832" y="1165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" name="Freeform 300"/>
            <p:cNvSpPr>
              <a:spLocks noChangeArrowheads="1"/>
            </p:cNvSpPr>
            <p:nvPr/>
          </p:nvSpPr>
          <p:spPr bwMode="auto">
            <a:xfrm rot="21120000" flipH="1">
              <a:off x="4122" y="965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8" name="Freeform 301"/>
            <p:cNvSpPr>
              <a:spLocks noChangeArrowheads="1"/>
            </p:cNvSpPr>
            <p:nvPr/>
          </p:nvSpPr>
          <p:spPr bwMode="auto">
            <a:xfrm rot="21120000" flipH="1">
              <a:off x="3863" y="1019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9" name="Freeform 302"/>
            <p:cNvSpPr>
              <a:spLocks noChangeArrowheads="1"/>
            </p:cNvSpPr>
            <p:nvPr/>
          </p:nvSpPr>
          <p:spPr bwMode="auto">
            <a:xfrm rot="120000" flipH="1">
              <a:off x="4156" y="927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0" name="Freeform 303"/>
            <p:cNvSpPr>
              <a:spLocks noChangeArrowheads="1"/>
            </p:cNvSpPr>
            <p:nvPr/>
          </p:nvSpPr>
          <p:spPr bwMode="auto">
            <a:xfrm rot="120000" flipH="1">
              <a:off x="3915" y="919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1" name="Freeform 304"/>
            <p:cNvSpPr>
              <a:spLocks noChangeArrowheads="1"/>
            </p:cNvSpPr>
            <p:nvPr/>
          </p:nvSpPr>
          <p:spPr bwMode="auto">
            <a:xfrm rot="840000" flipH="1">
              <a:off x="4226" y="87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2" name="Freeform 305"/>
            <p:cNvSpPr>
              <a:spLocks noChangeArrowheads="1"/>
            </p:cNvSpPr>
            <p:nvPr/>
          </p:nvSpPr>
          <p:spPr bwMode="auto">
            <a:xfrm rot="840000" flipH="1">
              <a:off x="4017" y="806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3" name="Freeform 306"/>
            <p:cNvSpPr>
              <a:spLocks noChangeArrowheads="1"/>
            </p:cNvSpPr>
            <p:nvPr/>
          </p:nvSpPr>
          <p:spPr bwMode="auto">
            <a:xfrm rot="1260000" flipH="1">
              <a:off x="4254" y="854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4" name="Freeform 307"/>
            <p:cNvSpPr>
              <a:spLocks noChangeArrowheads="1"/>
            </p:cNvSpPr>
            <p:nvPr/>
          </p:nvSpPr>
          <p:spPr bwMode="auto">
            <a:xfrm rot="1260000" flipH="1">
              <a:off x="4054" y="744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5" name="Freeform 308"/>
            <p:cNvSpPr>
              <a:spLocks noChangeArrowheads="1"/>
            </p:cNvSpPr>
            <p:nvPr/>
          </p:nvSpPr>
          <p:spPr bwMode="auto">
            <a:xfrm rot="2040000" flipH="1">
              <a:off x="4298" y="823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6" name="Freeform 309"/>
            <p:cNvSpPr>
              <a:spLocks noChangeArrowheads="1"/>
            </p:cNvSpPr>
            <p:nvPr/>
          </p:nvSpPr>
          <p:spPr bwMode="auto">
            <a:xfrm rot="2040000" flipH="1">
              <a:off x="4124" y="65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" name="Freeform 310"/>
            <p:cNvSpPr>
              <a:spLocks noChangeArrowheads="1"/>
            </p:cNvSpPr>
            <p:nvPr/>
          </p:nvSpPr>
          <p:spPr bwMode="auto">
            <a:xfrm rot="2700000" flipH="1">
              <a:off x="4336" y="778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" name="Freeform 311"/>
            <p:cNvSpPr>
              <a:spLocks noChangeArrowheads="1"/>
            </p:cNvSpPr>
            <p:nvPr/>
          </p:nvSpPr>
          <p:spPr bwMode="auto">
            <a:xfrm rot="2700000" flipH="1">
              <a:off x="4191" y="559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" name="Freeform 312"/>
            <p:cNvSpPr>
              <a:spLocks noChangeArrowheads="1"/>
            </p:cNvSpPr>
            <p:nvPr/>
          </p:nvSpPr>
          <p:spPr bwMode="auto">
            <a:xfrm rot="3480000" flipH="1">
              <a:off x="4424" y="762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0" name="Freeform 313"/>
            <p:cNvSpPr>
              <a:spLocks noChangeArrowheads="1"/>
            </p:cNvSpPr>
            <p:nvPr/>
          </p:nvSpPr>
          <p:spPr bwMode="auto">
            <a:xfrm rot="3480000" flipH="1">
              <a:off x="4341" y="531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1" name="Freeform 314"/>
            <p:cNvSpPr>
              <a:spLocks noChangeArrowheads="1"/>
            </p:cNvSpPr>
            <p:nvPr/>
          </p:nvSpPr>
          <p:spPr bwMode="auto">
            <a:xfrm rot="4140000" flipH="1">
              <a:off x="4482" y="750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2" name="Freeform 315"/>
            <p:cNvSpPr>
              <a:spLocks noChangeArrowheads="1"/>
            </p:cNvSpPr>
            <p:nvPr/>
          </p:nvSpPr>
          <p:spPr bwMode="auto">
            <a:xfrm rot="4140000" flipH="1">
              <a:off x="4446" y="498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3" name="Freeform 316"/>
            <p:cNvSpPr>
              <a:spLocks noChangeArrowheads="1"/>
            </p:cNvSpPr>
            <p:nvPr/>
          </p:nvSpPr>
          <p:spPr bwMode="auto">
            <a:xfrm rot="-1320000">
              <a:off x="4768" y="782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4" name="Freeform 317"/>
            <p:cNvSpPr>
              <a:spLocks noChangeArrowheads="1"/>
            </p:cNvSpPr>
            <p:nvPr/>
          </p:nvSpPr>
          <p:spPr bwMode="auto">
            <a:xfrm rot="-1320000">
              <a:off x="5148" y="669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5" name="Freeform 318"/>
            <p:cNvSpPr>
              <a:spLocks noChangeArrowheads="1"/>
            </p:cNvSpPr>
            <p:nvPr/>
          </p:nvSpPr>
          <p:spPr bwMode="auto">
            <a:xfrm rot="-1920000">
              <a:off x="4725" y="760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6" name="Freeform 319"/>
            <p:cNvSpPr>
              <a:spLocks noChangeArrowheads="1"/>
            </p:cNvSpPr>
            <p:nvPr/>
          </p:nvSpPr>
          <p:spPr bwMode="auto">
            <a:xfrm rot="-1920000">
              <a:off x="5083" y="59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" name="Freeform 320"/>
            <p:cNvSpPr>
              <a:spLocks noChangeArrowheads="1"/>
            </p:cNvSpPr>
            <p:nvPr/>
          </p:nvSpPr>
          <p:spPr bwMode="auto">
            <a:xfrm rot="4560000" flipH="1">
              <a:off x="4536" y="768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8" name="Freeform 321"/>
            <p:cNvSpPr>
              <a:spLocks noChangeArrowheads="1"/>
            </p:cNvSpPr>
            <p:nvPr/>
          </p:nvSpPr>
          <p:spPr bwMode="auto">
            <a:xfrm rot="4560000" flipH="1">
              <a:off x="4545" y="524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9" name="Freeform 322"/>
            <p:cNvSpPr>
              <a:spLocks noChangeArrowheads="1"/>
            </p:cNvSpPr>
            <p:nvPr/>
          </p:nvSpPr>
          <p:spPr bwMode="auto">
            <a:xfrm rot="-3840000">
              <a:off x="4619" y="758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0" name="Freeform 323"/>
            <p:cNvSpPr>
              <a:spLocks noChangeArrowheads="1"/>
            </p:cNvSpPr>
            <p:nvPr/>
          </p:nvSpPr>
          <p:spPr bwMode="auto">
            <a:xfrm rot="-3840000">
              <a:off x="4831" y="511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1" name="Freeform 324"/>
            <p:cNvSpPr>
              <a:spLocks noChangeArrowheads="1"/>
            </p:cNvSpPr>
            <p:nvPr/>
          </p:nvSpPr>
          <p:spPr bwMode="auto">
            <a:xfrm rot="-2760000">
              <a:off x="4663" y="750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2" name="Freeform 325"/>
            <p:cNvSpPr>
              <a:spLocks noChangeArrowheads="1"/>
            </p:cNvSpPr>
            <p:nvPr/>
          </p:nvSpPr>
          <p:spPr bwMode="auto">
            <a:xfrm rot="-2760000">
              <a:off x="4965" y="538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3" name="Freeform 326"/>
            <p:cNvSpPr>
              <a:spLocks noChangeArrowheads="1"/>
            </p:cNvSpPr>
            <p:nvPr/>
          </p:nvSpPr>
          <p:spPr bwMode="auto">
            <a:xfrm rot="-4920000">
              <a:off x="4601" y="763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4" name="Freeform 327"/>
            <p:cNvSpPr>
              <a:spLocks noChangeArrowheads="1"/>
            </p:cNvSpPr>
            <p:nvPr/>
          </p:nvSpPr>
          <p:spPr bwMode="auto">
            <a:xfrm rot="-4920000">
              <a:off x="4714" y="526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5" name="Freeform 328"/>
            <p:cNvSpPr>
              <a:spLocks noChangeArrowheads="1"/>
            </p:cNvSpPr>
            <p:nvPr/>
          </p:nvSpPr>
          <p:spPr bwMode="auto">
            <a:xfrm rot="18360000" flipH="1">
              <a:off x="4183" y="1251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6" name="Freeform 329"/>
            <p:cNvSpPr>
              <a:spLocks noChangeArrowheads="1"/>
            </p:cNvSpPr>
            <p:nvPr/>
          </p:nvSpPr>
          <p:spPr bwMode="auto">
            <a:xfrm rot="18360000" flipH="1">
              <a:off x="4088" y="1586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7" name="Freeform 330"/>
            <p:cNvSpPr>
              <a:spLocks noChangeArrowheads="1"/>
            </p:cNvSpPr>
            <p:nvPr/>
          </p:nvSpPr>
          <p:spPr bwMode="auto">
            <a:xfrm rot="17520000" flipH="1">
              <a:off x="4267" y="1284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8" name="Freeform 331"/>
            <p:cNvSpPr>
              <a:spLocks noChangeArrowheads="1"/>
            </p:cNvSpPr>
            <p:nvPr/>
          </p:nvSpPr>
          <p:spPr bwMode="auto">
            <a:xfrm rot="17520000" flipH="1">
              <a:off x="4268" y="1625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9" name="Freeform 332"/>
            <p:cNvSpPr>
              <a:spLocks noChangeArrowheads="1"/>
            </p:cNvSpPr>
            <p:nvPr/>
          </p:nvSpPr>
          <p:spPr bwMode="auto">
            <a:xfrm rot="16860000" flipH="1">
              <a:off x="4356" y="1297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0" name="Freeform 333"/>
            <p:cNvSpPr>
              <a:spLocks noChangeArrowheads="1"/>
            </p:cNvSpPr>
            <p:nvPr/>
          </p:nvSpPr>
          <p:spPr bwMode="auto">
            <a:xfrm rot="16860000" flipH="1">
              <a:off x="4429" y="1644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1" name="Freeform 334"/>
            <p:cNvSpPr>
              <a:spLocks noChangeArrowheads="1"/>
            </p:cNvSpPr>
            <p:nvPr/>
          </p:nvSpPr>
          <p:spPr bwMode="auto">
            <a:xfrm rot="3120000">
              <a:off x="4707" y="1233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2" name="Freeform 335"/>
            <p:cNvSpPr>
              <a:spLocks noChangeArrowheads="1"/>
            </p:cNvSpPr>
            <p:nvPr/>
          </p:nvSpPr>
          <p:spPr bwMode="auto">
            <a:xfrm rot="3120000">
              <a:off x="5071" y="1562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3" name="Freeform 336"/>
            <p:cNvSpPr>
              <a:spLocks noChangeArrowheads="1"/>
            </p:cNvSpPr>
            <p:nvPr/>
          </p:nvSpPr>
          <p:spPr bwMode="auto">
            <a:xfrm rot="3720000">
              <a:off x="4668" y="1271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4" name="Freeform 337"/>
            <p:cNvSpPr>
              <a:spLocks noChangeArrowheads="1"/>
            </p:cNvSpPr>
            <p:nvPr/>
          </p:nvSpPr>
          <p:spPr bwMode="auto">
            <a:xfrm rot="3720000">
              <a:off x="4952" y="1618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5" name="Freeform 338"/>
            <p:cNvSpPr>
              <a:spLocks noChangeArrowheads="1"/>
            </p:cNvSpPr>
            <p:nvPr/>
          </p:nvSpPr>
          <p:spPr bwMode="auto">
            <a:xfrm rot="4260000">
              <a:off x="4613" y="1310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6" name="Freeform 339"/>
            <p:cNvSpPr>
              <a:spLocks noChangeArrowheads="1"/>
            </p:cNvSpPr>
            <p:nvPr/>
          </p:nvSpPr>
          <p:spPr bwMode="auto">
            <a:xfrm rot="4260000">
              <a:off x="4830" y="1660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7" name="Freeform 340"/>
            <p:cNvSpPr>
              <a:spLocks noChangeArrowheads="1"/>
            </p:cNvSpPr>
            <p:nvPr/>
          </p:nvSpPr>
          <p:spPr bwMode="auto">
            <a:xfrm rot="4920000">
              <a:off x="4569" y="1329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8" name="Freeform 341"/>
            <p:cNvSpPr>
              <a:spLocks noChangeArrowheads="1"/>
            </p:cNvSpPr>
            <p:nvPr/>
          </p:nvSpPr>
          <p:spPr bwMode="auto">
            <a:xfrm rot="4920000">
              <a:off x="4710" y="1656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9" name="Freeform 342"/>
            <p:cNvSpPr>
              <a:spLocks noChangeArrowheads="1"/>
            </p:cNvSpPr>
            <p:nvPr/>
          </p:nvSpPr>
          <p:spPr bwMode="auto">
            <a:xfrm rot="5760000">
              <a:off x="4474" y="1342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0" name="Freeform 343"/>
            <p:cNvSpPr>
              <a:spLocks noChangeArrowheads="1"/>
            </p:cNvSpPr>
            <p:nvPr/>
          </p:nvSpPr>
          <p:spPr bwMode="auto">
            <a:xfrm rot="5760000">
              <a:off x="4525" y="1676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1" name="Freeform 344"/>
            <p:cNvSpPr>
              <a:spLocks noChangeArrowheads="1"/>
            </p:cNvSpPr>
            <p:nvPr/>
          </p:nvSpPr>
          <p:spPr bwMode="auto">
            <a:xfrm flipH="1">
              <a:off x="4457" y="1231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2" name="AutoShape 345"/>
            <p:cNvSpPr>
              <a:spLocks noChangeArrowheads="1"/>
            </p:cNvSpPr>
            <p:nvPr/>
          </p:nvSpPr>
          <p:spPr bwMode="auto">
            <a:xfrm flipH="1">
              <a:off x="4171" y="1032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3" name="AutoShape 346"/>
            <p:cNvSpPr>
              <a:spLocks noChangeArrowheads="1"/>
            </p:cNvSpPr>
            <p:nvPr/>
          </p:nvSpPr>
          <p:spPr bwMode="auto">
            <a:xfrm flipV="1">
              <a:off x="4702" y="609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4" name="AutoShape 347"/>
            <p:cNvSpPr>
              <a:spLocks noChangeArrowheads="1"/>
            </p:cNvSpPr>
            <p:nvPr/>
          </p:nvSpPr>
          <p:spPr bwMode="auto">
            <a:xfrm flipH="1">
              <a:off x="4242" y="939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5" name="AutoShape 348"/>
            <p:cNvSpPr>
              <a:spLocks noChangeArrowheads="1"/>
            </p:cNvSpPr>
            <p:nvPr/>
          </p:nvSpPr>
          <p:spPr bwMode="auto">
            <a:xfrm flipH="1">
              <a:off x="3956" y="979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6" name="AutoShape 349"/>
            <p:cNvSpPr>
              <a:spLocks noChangeArrowheads="1"/>
            </p:cNvSpPr>
            <p:nvPr/>
          </p:nvSpPr>
          <p:spPr bwMode="auto">
            <a:xfrm flipH="1">
              <a:off x="3900" y="839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7" name="AutoShape 350"/>
            <p:cNvSpPr>
              <a:spLocks noChangeArrowheads="1"/>
            </p:cNvSpPr>
            <p:nvPr/>
          </p:nvSpPr>
          <p:spPr bwMode="auto">
            <a:xfrm>
              <a:off x="4720" y="947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8" name="AutoShape 351"/>
            <p:cNvSpPr>
              <a:spLocks noChangeArrowheads="1"/>
            </p:cNvSpPr>
            <p:nvPr/>
          </p:nvSpPr>
          <p:spPr bwMode="auto">
            <a:xfrm>
              <a:off x="4703" y="943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9" name="AutoShape 352"/>
            <p:cNvSpPr>
              <a:spLocks noChangeArrowheads="1"/>
            </p:cNvSpPr>
            <p:nvPr/>
          </p:nvSpPr>
          <p:spPr bwMode="auto">
            <a:xfrm>
              <a:off x="4697" y="843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0" name="Freeform 353"/>
            <p:cNvSpPr>
              <a:spLocks noChangeArrowheads="1"/>
            </p:cNvSpPr>
            <p:nvPr/>
          </p:nvSpPr>
          <p:spPr bwMode="auto">
            <a:xfrm>
              <a:off x="4900" y="1313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1" name="Freeform 354"/>
            <p:cNvSpPr>
              <a:spLocks noChangeArrowheads="1"/>
            </p:cNvSpPr>
            <p:nvPr/>
          </p:nvSpPr>
          <p:spPr bwMode="auto">
            <a:xfrm rot="19680000" flipV="1">
              <a:off x="4656" y="1156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2" name="AutoShape 355"/>
            <p:cNvSpPr>
              <a:spLocks noChangeArrowheads="1"/>
            </p:cNvSpPr>
            <p:nvPr/>
          </p:nvSpPr>
          <p:spPr bwMode="auto">
            <a:xfrm flipH="1">
              <a:off x="3856" y="724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3" name="AutoShape 356"/>
            <p:cNvSpPr>
              <a:spLocks noChangeArrowheads="1"/>
            </p:cNvSpPr>
            <p:nvPr/>
          </p:nvSpPr>
          <p:spPr bwMode="auto">
            <a:xfrm flipH="1">
              <a:off x="3944" y="562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4" name="AutoShape 357"/>
            <p:cNvSpPr>
              <a:spLocks noChangeArrowheads="1"/>
            </p:cNvSpPr>
            <p:nvPr/>
          </p:nvSpPr>
          <p:spPr bwMode="auto">
            <a:xfrm>
              <a:off x="4658" y="875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5" name="Freeform 358"/>
            <p:cNvSpPr>
              <a:spLocks noChangeArrowheads="1"/>
            </p:cNvSpPr>
            <p:nvPr/>
          </p:nvSpPr>
          <p:spPr bwMode="auto">
            <a:xfrm flipH="1">
              <a:off x="3990" y="1270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6" name="Freeform 359"/>
            <p:cNvSpPr>
              <a:spLocks noChangeArrowheads="1"/>
            </p:cNvSpPr>
            <p:nvPr/>
          </p:nvSpPr>
          <p:spPr bwMode="auto">
            <a:xfrm flipH="1">
              <a:off x="4154" y="750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7" name="Freeform 360"/>
            <p:cNvSpPr>
              <a:spLocks noChangeArrowheads="1"/>
            </p:cNvSpPr>
            <p:nvPr/>
          </p:nvSpPr>
          <p:spPr bwMode="auto">
            <a:xfrm flipH="1">
              <a:off x="4413" y="603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8" name="Freeform 361"/>
            <p:cNvSpPr>
              <a:spLocks noChangeArrowheads="1"/>
            </p:cNvSpPr>
            <p:nvPr/>
          </p:nvSpPr>
          <p:spPr bwMode="auto">
            <a:xfrm>
              <a:off x="5255" y="1198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" name="Freeform 362"/>
            <p:cNvSpPr>
              <a:spLocks noChangeArrowheads="1"/>
            </p:cNvSpPr>
            <p:nvPr/>
          </p:nvSpPr>
          <p:spPr bwMode="auto">
            <a:xfrm>
              <a:off x="5086" y="936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" name="Freeform 363"/>
            <p:cNvSpPr>
              <a:spLocks noChangeArrowheads="1"/>
            </p:cNvSpPr>
            <p:nvPr/>
          </p:nvSpPr>
          <p:spPr bwMode="auto">
            <a:xfrm>
              <a:off x="5104" y="570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" name="Freeform 364"/>
            <p:cNvSpPr>
              <a:spLocks noChangeArrowheads="1"/>
            </p:cNvSpPr>
            <p:nvPr/>
          </p:nvSpPr>
          <p:spPr bwMode="auto">
            <a:xfrm rot="-1380000">
              <a:off x="4892" y="957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" name="Freeform 365"/>
            <p:cNvSpPr>
              <a:spLocks noChangeArrowheads="1"/>
            </p:cNvSpPr>
            <p:nvPr/>
          </p:nvSpPr>
          <p:spPr bwMode="auto">
            <a:xfrm rot="1380000" flipH="1">
              <a:off x="4382" y="948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5126" name="Picture 36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06900" y="4787900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7" name="Picture 36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45100" y="444500"/>
            <a:ext cx="866775" cy="75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8" name="Picture 36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3100" y="5930900"/>
            <a:ext cx="866775" cy="75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9" name="Picture 36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64100" y="5854700"/>
            <a:ext cx="866775" cy="75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6" name="Group 370"/>
          <p:cNvGrpSpPr>
            <a:grpSpLocks/>
          </p:cNvGrpSpPr>
          <p:nvPr/>
        </p:nvGrpSpPr>
        <p:grpSpPr bwMode="auto">
          <a:xfrm>
            <a:off x="2776538" y="879475"/>
            <a:ext cx="2962275" cy="3333750"/>
            <a:chOff x="1749" y="554"/>
            <a:chExt cx="1866" cy="2100"/>
          </a:xfrm>
        </p:grpSpPr>
        <p:sp>
          <p:nvSpPr>
            <p:cNvPr id="6173" name="Oval 371"/>
            <p:cNvSpPr>
              <a:spLocks noChangeArrowheads="1"/>
            </p:cNvSpPr>
            <p:nvPr/>
          </p:nvSpPr>
          <p:spPr bwMode="auto">
            <a:xfrm>
              <a:off x="2201" y="822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6174" name="Oval 372"/>
            <p:cNvSpPr>
              <a:spLocks noChangeArrowheads="1"/>
            </p:cNvSpPr>
            <p:nvPr/>
          </p:nvSpPr>
          <p:spPr bwMode="auto">
            <a:xfrm>
              <a:off x="2562" y="1077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6175" name="Freeform 373"/>
            <p:cNvSpPr>
              <a:spLocks noChangeArrowheads="1"/>
            </p:cNvSpPr>
            <p:nvPr/>
          </p:nvSpPr>
          <p:spPr bwMode="auto">
            <a:xfrm rot="2700000">
              <a:off x="2690" y="1278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Freeform 374"/>
            <p:cNvSpPr>
              <a:spLocks noChangeArrowheads="1"/>
            </p:cNvSpPr>
            <p:nvPr/>
          </p:nvSpPr>
          <p:spPr bwMode="auto">
            <a:xfrm rot="2700000">
              <a:off x="3090" y="157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Freeform 375"/>
            <p:cNvSpPr>
              <a:spLocks noChangeArrowheads="1"/>
            </p:cNvSpPr>
            <p:nvPr/>
          </p:nvSpPr>
          <p:spPr bwMode="auto">
            <a:xfrm rot="2100000">
              <a:off x="2718" y="1211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Freeform 376"/>
            <p:cNvSpPr>
              <a:spLocks noChangeArrowheads="1"/>
            </p:cNvSpPr>
            <p:nvPr/>
          </p:nvSpPr>
          <p:spPr bwMode="auto">
            <a:xfrm rot="2100000">
              <a:off x="3200" y="1466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Freeform 377"/>
            <p:cNvSpPr>
              <a:spLocks noChangeArrowheads="1"/>
            </p:cNvSpPr>
            <p:nvPr/>
          </p:nvSpPr>
          <p:spPr bwMode="auto">
            <a:xfrm rot="1560000">
              <a:off x="2730" y="1150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Freeform 378"/>
            <p:cNvSpPr>
              <a:spLocks noChangeArrowheads="1"/>
            </p:cNvSpPr>
            <p:nvPr/>
          </p:nvSpPr>
          <p:spPr bwMode="auto">
            <a:xfrm rot="1560000">
              <a:off x="3230" y="1339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Freeform 379"/>
            <p:cNvSpPr>
              <a:spLocks noChangeArrowheads="1"/>
            </p:cNvSpPr>
            <p:nvPr/>
          </p:nvSpPr>
          <p:spPr bwMode="auto">
            <a:xfrm rot="1080000">
              <a:off x="2739" y="1087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Freeform 380"/>
            <p:cNvSpPr>
              <a:spLocks noChangeArrowheads="1"/>
            </p:cNvSpPr>
            <p:nvPr/>
          </p:nvSpPr>
          <p:spPr bwMode="auto">
            <a:xfrm rot="1080000">
              <a:off x="3245" y="1215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Freeform 381"/>
            <p:cNvSpPr>
              <a:spLocks noChangeArrowheads="1"/>
            </p:cNvSpPr>
            <p:nvPr/>
          </p:nvSpPr>
          <p:spPr bwMode="auto">
            <a:xfrm rot="480000">
              <a:off x="2749" y="1015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Freeform 382"/>
            <p:cNvSpPr>
              <a:spLocks noChangeArrowheads="1"/>
            </p:cNvSpPr>
            <p:nvPr/>
          </p:nvSpPr>
          <p:spPr bwMode="auto">
            <a:xfrm rot="480000">
              <a:off x="3238" y="1069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" name="Freeform 383"/>
            <p:cNvSpPr>
              <a:spLocks noChangeArrowheads="1"/>
            </p:cNvSpPr>
            <p:nvPr/>
          </p:nvSpPr>
          <p:spPr bwMode="auto">
            <a:xfrm rot="-120000">
              <a:off x="2755" y="977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Freeform 384"/>
            <p:cNvSpPr>
              <a:spLocks noChangeArrowheads="1"/>
            </p:cNvSpPr>
            <p:nvPr/>
          </p:nvSpPr>
          <p:spPr bwMode="auto">
            <a:xfrm rot="-120000">
              <a:off x="3205" y="969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Freeform 385"/>
            <p:cNvSpPr>
              <a:spLocks noChangeArrowheads="1"/>
            </p:cNvSpPr>
            <p:nvPr/>
          </p:nvSpPr>
          <p:spPr bwMode="auto">
            <a:xfrm rot="-840000">
              <a:off x="2740" y="92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Freeform 386"/>
            <p:cNvSpPr>
              <a:spLocks noChangeArrowheads="1"/>
            </p:cNvSpPr>
            <p:nvPr/>
          </p:nvSpPr>
          <p:spPr bwMode="auto">
            <a:xfrm rot="-840000">
              <a:off x="3133" y="857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Freeform 387"/>
            <p:cNvSpPr>
              <a:spLocks noChangeArrowheads="1"/>
            </p:cNvSpPr>
            <p:nvPr/>
          </p:nvSpPr>
          <p:spPr bwMode="auto">
            <a:xfrm rot="18900000" flipH="1">
              <a:off x="2077" y="131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0" name="Freeform 388"/>
            <p:cNvSpPr>
              <a:spLocks noChangeArrowheads="1"/>
            </p:cNvSpPr>
            <p:nvPr/>
          </p:nvSpPr>
          <p:spPr bwMode="auto">
            <a:xfrm rot="18900000" flipH="1">
              <a:off x="1926" y="161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Freeform 389"/>
            <p:cNvSpPr>
              <a:spLocks noChangeArrowheads="1"/>
            </p:cNvSpPr>
            <p:nvPr/>
          </p:nvSpPr>
          <p:spPr bwMode="auto">
            <a:xfrm rot="19500000" flipH="1">
              <a:off x="2000" y="126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2" name="Freeform 390"/>
            <p:cNvSpPr>
              <a:spLocks noChangeArrowheads="1"/>
            </p:cNvSpPr>
            <p:nvPr/>
          </p:nvSpPr>
          <p:spPr bwMode="auto">
            <a:xfrm rot="19500000" flipH="1">
              <a:off x="1790" y="1523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Freeform 391"/>
            <p:cNvSpPr>
              <a:spLocks noChangeArrowheads="1"/>
            </p:cNvSpPr>
            <p:nvPr/>
          </p:nvSpPr>
          <p:spPr bwMode="auto">
            <a:xfrm rot="20040000" flipH="1">
              <a:off x="2017" y="1208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Freeform 392"/>
            <p:cNvSpPr>
              <a:spLocks noChangeArrowheads="1"/>
            </p:cNvSpPr>
            <p:nvPr/>
          </p:nvSpPr>
          <p:spPr bwMode="auto">
            <a:xfrm rot="20040000" flipH="1">
              <a:off x="1775" y="1398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Freeform 393"/>
            <p:cNvSpPr>
              <a:spLocks noChangeArrowheads="1"/>
            </p:cNvSpPr>
            <p:nvPr/>
          </p:nvSpPr>
          <p:spPr bwMode="auto">
            <a:xfrm rot="20520000" flipH="1">
              <a:off x="2027" y="1145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Freeform 394"/>
            <p:cNvSpPr>
              <a:spLocks noChangeArrowheads="1"/>
            </p:cNvSpPr>
            <p:nvPr/>
          </p:nvSpPr>
          <p:spPr bwMode="auto">
            <a:xfrm rot="20520000" flipH="1">
              <a:off x="1768" y="1272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7" name="Freeform 395"/>
            <p:cNvSpPr>
              <a:spLocks noChangeArrowheads="1"/>
            </p:cNvSpPr>
            <p:nvPr/>
          </p:nvSpPr>
          <p:spPr bwMode="auto">
            <a:xfrm rot="21120000" flipH="1">
              <a:off x="2057" y="107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8" name="Freeform 396"/>
            <p:cNvSpPr>
              <a:spLocks noChangeArrowheads="1"/>
            </p:cNvSpPr>
            <p:nvPr/>
          </p:nvSpPr>
          <p:spPr bwMode="auto">
            <a:xfrm rot="21120000" flipH="1">
              <a:off x="1799" y="112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Freeform 397"/>
            <p:cNvSpPr>
              <a:spLocks noChangeArrowheads="1"/>
            </p:cNvSpPr>
            <p:nvPr/>
          </p:nvSpPr>
          <p:spPr bwMode="auto">
            <a:xfrm rot="120000" flipH="1">
              <a:off x="2092" y="1034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0" name="Freeform 398"/>
            <p:cNvSpPr>
              <a:spLocks noChangeArrowheads="1"/>
            </p:cNvSpPr>
            <p:nvPr/>
          </p:nvSpPr>
          <p:spPr bwMode="auto">
            <a:xfrm rot="120000" flipH="1">
              <a:off x="1851" y="1026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Freeform 399"/>
            <p:cNvSpPr>
              <a:spLocks noChangeArrowheads="1"/>
            </p:cNvSpPr>
            <p:nvPr/>
          </p:nvSpPr>
          <p:spPr bwMode="auto">
            <a:xfrm rot="840000" flipH="1">
              <a:off x="2162" y="982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Freeform 400"/>
            <p:cNvSpPr>
              <a:spLocks noChangeArrowheads="1"/>
            </p:cNvSpPr>
            <p:nvPr/>
          </p:nvSpPr>
          <p:spPr bwMode="auto">
            <a:xfrm rot="840000" flipH="1">
              <a:off x="1953" y="914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Freeform 401"/>
            <p:cNvSpPr>
              <a:spLocks noChangeArrowheads="1"/>
            </p:cNvSpPr>
            <p:nvPr/>
          </p:nvSpPr>
          <p:spPr bwMode="auto">
            <a:xfrm rot="1260000" flipH="1">
              <a:off x="2191" y="96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Freeform 402"/>
            <p:cNvSpPr>
              <a:spLocks noChangeArrowheads="1"/>
            </p:cNvSpPr>
            <p:nvPr/>
          </p:nvSpPr>
          <p:spPr bwMode="auto">
            <a:xfrm rot="1260000" flipH="1">
              <a:off x="1989" y="851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Freeform 403"/>
            <p:cNvSpPr>
              <a:spLocks noChangeArrowheads="1"/>
            </p:cNvSpPr>
            <p:nvPr/>
          </p:nvSpPr>
          <p:spPr bwMode="auto">
            <a:xfrm rot="2040000" flipH="1">
              <a:off x="2233" y="93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Freeform 404"/>
            <p:cNvSpPr>
              <a:spLocks noChangeArrowheads="1"/>
            </p:cNvSpPr>
            <p:nvPr/>
          </p:nvSpPr>
          <p:spPr bwMode="auto">
            <a:xfrm rot="2040000" flipH="1">
              <a:off x="2060" y="759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Freeform 405"/>
            <p:cNvSpPr>
              <a:spLocks noChangeArrowheads="1"/>
            </p:cNvSpPr>
            <p:nvPr/>
          </p:nvSpPr>
          <p:spPr bwMode="auto">
            <a:xfrm rot="2700000" flipH="1">
              <a:off x="2272" y="885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8" name="Freeform 406"/>
            <p:cNvSpPr>
              <a:spLocks noChangeArrowheads="1"/>
            </p:cNvSpPr>
            <p:nvPr/>
          </p:nvSpPr>
          <p:spPr bwMode="auto">
            <a:xfrm rot="2700000" flipH="1">
              <a:off x="2127" y="667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Freeform 407"/>
            <p:cNvSpPr>
              <a:spLocks noChangeArrowheads="1"/>
            </p:cNvSpPr>
            <p:nvPr/>
          </p:nvSpPr>
          <p:spPr bwMode="auto">
            <a:xfrm rot="3480000" flipH="1">
              <a:off x="2358" y="869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0" name="Freeform 408"/>
            <p:cNvSpPr>
              <a:spLocks noChangeArrowheads="1"/>
            </p:cNvSpPr>
            <p:nvPr/>
          </p:nvSpPr>
          <p:spPr bwMode="auto">
            <a:xfrm rot="3480000" flipH="1">
              <a:off x="2276" y="638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Freeform 409"/>
            <p:cNvSpPr>
              <a:spLocks noChangeArrowheads="1"/>
            </p:cNvSpPr>
            <p:nvPr/>
          </p:nvSpPr>
          <p:spPr bwMode="auto">
            <a:xfrm rot="4140000" flipH="1">
              <a:off x="2418" y="857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2" name="Freeform 410"/>
            <p:cNvSpPr>
              <a:spLocks noChangeArrowheads="1"/>
            </p:cNvSpPr>
            <p:nvPr/>
          </p:nvSpPr>
          <p:spPr bwMode="auto">
            <a:xfrm rot="4140000" flipH="1">
              <a:off x="2381" y="605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Freeform 411"/>
            <p:cNvSpPr>
              <a:spLocks noChangeArrowheads="1"/>
            </p:cNvSpPr>
            <p:nvPr/>
          </p:nvSpPr>
          <p:spPr bwMode="auto">
            <a:xfrm rot="-1320000">
              <a:off x="2704" y="890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4" name="Freeform 412"/>
            <p:cNvSpPr>
              <a:spLocks noChangeArrowheads="1"/>
            </p:cNvSpPr>
            <p:nvPr/>
          </p:nvSpPr>
          <p:spPr bwMode="auto">
            <a:xfrm rot="-1320000">
              <a:off x="3084" y="776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Freeform 413"/>
            <p:cNvSpPr>
              <a:spLocks noChangeArrowheads="1"/>
            </p:cNvSpPr>
            <p:nvPr/>
          </p:nvSpPr>
          <p:spPr bwMode="auto">
            <a:xfrm rot="-1920000">
              <a:off x="2661" y="867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6" name="Freeform 414"/>
            <p:cNvSpPr>
              <a:spLocks noChangeArrowheads="1"/>
            </p:cNvSpPr>
            <p:nvPr/>
          </p:nvSpPr>
          <p:spPr bwMode="auto">
            <a:xfrm rot="-1920000">
              <a:off x="3019" y="702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7" name="Freeform 415"/>
            <p:cNvSpPr>
              <a:spLocks noChangeArrowheads="1"/>
            </p:cNvSpPr>
            <p:nvPr/>
          </p:nvSpPr>
          <p:spPr bwMode="auto">
            <a:xfrm rot="4560000" flipH="1">
              <a:off x="2472" y="875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8" name="Freeform 416"/>
            <p:cNvSpPr>
              <a:spLocks noChangeArrowheads="1"/>
            </p:cNvSpPr>
            <p:nvPr/>
          </p:nvSpPr>
          <p:spPr bwMode="auto">
            <a:xfrm rot="4560000" flipH="1">
              <a:off x="2480" y="632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9" name="Freeform 417"/>
            <p:cNvSpPr>
              <a:spLocks noChangeArrowheads="1"/>
            </p:cNvSpPr>
            <p:nvPr/>
          </p:nvSpPr>
          <p:spPr bwMode="auto">
            <a:xfrm rot="-3840000">
              <a:off x="2555" y="864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0" name="Freeform 418"/>
            <p:cNvSpPr>
              <a:spLocks noChangeArrowheads="1"/>
            </p:cNvSpPr>
            <p:nvPr/>
          </p:nvSpPr>
          <p:spPr bwMode="auto">
            <a:xfrm rot="-3840000">
              <a:off x="2767" y="618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1" name="Freeform 419"/>
            <p:cNvSpPr>
              <a:spLocks noChangeArrowheads="1"/>
            </p:cNvSpPr>
            <p:nvPr/>
          </p:nvSpPr>
          <p:spPr bwMode="auto">
            <a:xfrm rot="-2760000">
              <a:off x="2599" y="857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2" name="Freeform 420"/>
            <p:cNvSpPr>
              <a:spLocks noChangeArrowheads="1"/>
            </p:cNvSpPr>
            <p:nvPr/>
          </p:nvSpPr>
          <p:spPr bwMode="auto">
            <a:xfrm rot="-2760000">
              <a:off x="2900" y="645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3" name="Freeform 421"/>
            <p:cNvSpPr>
              <a:spLocks noChangeArrowheads="1"/>
            </p:cNvSpPr>
            <p:nvPr/>
          </p:nvSpPr>
          <p:spPr bwMode="auto">
            <a:xfrm rot="-4920000">
              <a:off x="2537" y="870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4" name="Freeform 422"/>
            <p:cNvSpPr>
              <a:spLocks noChangeArrowheads="1"/>
            </p:cNvSpPr>
            <p:nvPr/>
          </p:nvSpPr>
          <p:spPr bwMode="auto">
            <a:xfrm rot="-4920000">
              <a:off x="2650" y="633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5" name="Freeform 423"/>
            <p:cNvSpPr>
              <a:spLocks noChangeArrowheads="1"/>
            </p:cNvSpPr>
            <p:nvPr/>
          </p:nvSpPr>
          <p:spPr bwMode="auto">
            <a:xfrm rot="18360000" flipH="1">
              <a:off x="2120" y="135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" name="Freeform 424"/>
            <p:cNvSpPr>
              <a:spLocks noChangeArrowheads="1"/>
            </p:cNvSpPr>
            <p:nvPr/>
          </p:nvSpPr>
          <p:spPr bwMode="auto">
            <a:xfrm rot="18360000" flipH="1">
              <a:off x="2024" y="169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7" name="Freeform 425"/>
            <p:cNvSpPr>
              <a:spLocks noChangeArrowheads="1"/>
            </p:cNvSpPr>
            <p:nvPr/>
          </p:nvSpPr>
          <p:spPr bwMode="auto">
            <a:xfrm rot="17520000" flipH="1">
              <a:off x="2204" y="1391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8" name="Freeform 426"/>
            <p:cNvSpPr>
              <a:spLocks noChangeArrowheads="1"/>
            </p:cNvSpPr>
            <p:nvPr/>
          </p:nvSpPr>
          <p:spPr bwMode="auto">
            <a:xfrm rot="17520000" flipH="1">
              <a:off x="2204" y="1733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9" name="Freeform 427"/>
            <p:cNvSpPr>
              <a:spLocks noChangeArrowheads="1"/>
            </p:cNvSpPr>
            <p:nvPr/>
          </p:nvSpPr>
          <p:spPr bwMode="auto">
            <a:xfrm rot="16860000" flipH="1">
              <a:off x="2292" y="1404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0" name="Freeform 428"/>
            <p:cNvSpPr>
              <a:spLocks noChangeArrowheads="1"/>
            </p:cNvSpPr>
            <p:nvPr/>
          </p:nvSpPr>
          <p:spPr bwMode="auto">
            <a:xfrm rot="16860000" flipH="1">
              <a:off x="2365" y="1751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1" name="Freeform 429"/>
            <p:cNvSpPr>
              <a:spLocks noChangeArrowheads="1"/>
            </p:cNvSpPr>
            <p:nvPr/>
          </p:nvSpPr>
          <p:spPr bwMode="auto">
            <a:xfrm rot="3120000">
              <a:off x="2643" y="1340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2" name="Freeform 430"/>
            <p:cNvSpPr>
              <a:spLocks noChangeArrowheads="1"/>
            </p:cNvSpPr>
            <p:nvPr/>
          </p:nvSpPr>
          <p:spPr bwMode="auto">
            <a:xfrm rot="3120000">
              <a:off x="3007" y="1669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3" name="Freeform 431"/>
            <p:cNvSpPr>
              <a:spLocks noChangeArrowheads="1"/>
            </p:cNvSpPr>
            <p:nvPr/>
          </p:nvSpPr>
          <p:spPr bwMode="auto">
            <a:xfrm rot="3720000">
              <a:off x="2604" y="1378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4" name="Freeform 432"/>
            <p:cNvSpPr>
              <a:spLocks noChangeArrowheads="1"/>
            </p:cNvSpPr>
            <p:nvPr/>
          </p:nvSpPr>
          <p:spPr bwMode="auto">
            <a:xfrm rot="3720000">
              <a:off x="2888" y="1725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5" name="Freeform 433"/>
            <p:cNvSpPr>
              <a:spLocks noChangeArrowheads="1"/>
            </p:cNvSpPr>
            <p:nvPr/>
          </p:nvSpPr>
          <p:spPr bwMode="auto">
            <a:xfrm rot="4260000">
              <a:off x="2548" y="1417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" name="Freeform 434"/>
            <p:cNvSpPr>
              <a:spLocks noChangeArrowheads="1"/>
            </p:cNvSpPr>
            <p:nvPr/>
          </p:nvSpPr>
          <p:spPr bwMode="auto">
            <a:xfrm rot="4260000">
              <a:off x="2766" y="1767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7" name="Freeform 435"/>
            <p:cNvSpPr>
              <a:spLocks noChangeArrowheads="1"/>
            </p:cNvSpPr>
            <p:nvPr/>
          </p:nvSpPr>
          <p:spPr bwMode="auto">
            <a:xfrm rot="4920000">
              <a:off x="2505" y="1436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8" name="Freeform 436"/>
            <p:cNvSpPr>
              <a:spLocks noChangeArrowheads="1"/>
            </p:cNvSpPr>
            <p:nvPr/>
          </p:nvSpPr>
          <p:spPr bwMode="auto">
            <a:xfrm rot="4920000">
              <a:off x="2647" y="1763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9" name="Freeform 437"/>
            <p:cNvSpPr>
              <a:spLocks noChangeArrowheads="1"/>
            </p:cNvSpPr>
            <p:nvPr/>
          </p:nvSpPr>
          <p:spPr bwMode="auto">
            <a:xfrm rot="5760000">
              <a:off x="2410" y="1449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0" name="Freeform 438"/>
            <p:cNvSpPr>
              <a:spLocks noChangeArrowheads="1"/>
            </p:cNvSpPr>
            <p:nvPr/>
          </p:nvSpPr>
          <p:spPr bwMode="auto">
            <a:xfrm rot="5760000">
              <a:off x="2460" y="1783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1" name="Freeform 439"/>
            <p:cNvSpPr>
              <a:spLocks noChangeArrowheads="1"/>
            </p:cNvSpPr>
            <p:nvPr/>
          </p:nvSpPr>
          <p:spPr bwMode="auto">
            <a:xfrm flipH="1">
              <a:off x="2392" y="1338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2" name="AutoShape 440"/>
            <p:cNvSpPr>
              <a:spLocks noChangeArrowheads="1"/>
            </p:cNvSpPr>
            <p:nvPr/>
          </p:nvSpPr>
          <p:spPr bwMode="auto">
            <a:xfrm flipH="1">
              <a:off x="2108" y="1139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3" name="AutoShape 441"/>
            <p:cNvSpPr>
              <a:spLocks noChangeArrowheads="1"/>
            </p:cNvSpPr>
            <p:nvPr/>
          </p:nvSpPr>
          <p:spPr bwMode="auto">
            <a:xfrm flipV="1">
              <a:off x="2638" y="716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4" name="AutoShape 442"/>
            <p:cNvSpPr>
              <a:spLocks noChangeArrowheads="1"/>
            </p:cNvSpPr>
            <p:nvPr/>
          </p:nvSpPr>
          <p:spPr bwMode="auto">
            <a:xfrm flipH="1">
              <a:off x="2177" y="1046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5" name="AutoShape 443"/>
            <p:cNvSpPr>
              <a:spLocks noChangeArrowheads="1"/>
            </p:cNvSpPr>
            <p:nvPr/>
          </p:nvSpPr>
          <p:spPr bwMode="auto">
            <a:xfrm flipH="1">
              <a:off x="1892" y="1086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" name="AutoShape 444"/>
            <p:cNvSpPr>
              <a:spLocks noChangeArrowheads="1"/>
            </p:cNvSpPr>
            <p:nvPr/>
          </p:nvSpPr>
          <p:spPr bwMode="auto">
            <a:xfrm flipH="1">
              <a:off x="1835" y="946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" name="AutoShape 445"/>
            <p:cNvSpPr>
              <a:spLocks noChangeArrowheads="1"/>
            </p:cNvSpPr>
            <p:nvPr/>
          </p:nvSpPr>
          <p:spPr bwMode="auto">
            <a:xfrm>
              <a:off x="2656" y="1054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" name="AutoShape 446"/>
            <p:cNvSpPr>
              <a:spLocks noChangeArrowheads="1"/>
            </p:cNvSpPr>
            <p:nvPr/>
          </p:nvSpPr>
          <p:spPr bwMode="auto">
            <a:xfrm>
              <a:off x="2639" y="1050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" name="AutoShape 447"/>
            <p:cNvSpPr>
              <a:spLocks noChangeArrowheads="1"/>
            </p:cNvSpPr>
            <p:nvPr/>
          </p:nvSpPr>
          <p:spPr bwMode="auto">
            <a:xfrm>
              <a:off x="2633" y="950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" name="Freeform 448"/>
            <p:cNvSpPr>
              <a:spLocks noChangeArrowheads="1"/>
            </p:cNvSpPr>
            <p:nvPr/>
          </p:nvSpPr>
          <p:spPr bwMode="auto">
            <a:xfrm>
              <a:off x="2836" y="1420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" name="Freeform 449"/>
            <p:cNvSpPr>
              <a:spLocks noChangeArrowheads="1"/>
            </p:cNvSpPr>
            <p:nvPr/>
          </p:nvSpPr>
          <p:spPr bwMode="auto">
            <a:xfrm rot="19680000" flipV="1">
              <a:off x="2592" y="1263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2" name="AutoShape 450"/>
            <p:cNvSpPr>
              <a:spLocks noChangeArrowheads="1"/>
            </p:cNvSpPr>
            <p:nvPr/>
          </p:nvSpPr>
          <p:spPr bwMode="auto">
            <a:xfrm flipH="1">
              <a:off x="1791" y="831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3" name="AutoShape 451"/>
            <p:cNvSpPr>
              <a:spLocks noChangeArrowheads="1"/>
            </p:cNvSpPr>
            <p:nvPr/>
          </p:nvSpPr>
          <p:spPr bwMode="auto">
            <a:xfrm flipH="1">
              <a:off x="1879" y="669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4" name="AutoShape 452"/>
            <p:cNvSpPr>
              <a:spLocks noChangeArrowheads="1"/>
            </p:cNvSpPr>
            <p:nvPr/>
          </p:nvSpPr>
          <p:spPr bwMode="auto">
            <a:xfrm>
              <a:off x="2594" y="982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5" name="Freeform 453"/>
            <p:cNvSpPr>
              <a:spLocks noChangeArrowheads="1"/>
            </p:cNvSpPr>
            <p:nvPr/>
          </p:nvSpPr>
          <p:spPr bwMode="auto">
            <a:xfrm flipH="1">
              <a:off x="1926" y="1377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6" name="Freeform 454"/>
            <p:cNvSpPr>
              <a:spLocks noChangeArrowheads="1"/>
            </p:cNvSpPr>
            <p:nvPr/>
          </p:nvSpPr>
          <p:spPr bwMode="auto">
            <a:xfrm flipH="1">
              <a:off x="2091" y="857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7" name="Freeform 455"/>
            <p:cNvSpPr>
              <a:spLocks noChangeArrowheads="1"/>
            </p:cNvSpPr>
            <p:nvPr/>
          </p:nvSpPr>
          <p:spPr bwMode="auto">
            <a:xfrm flipH="1">
              <a:off x="2349" y="710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8" name="Freeform 456"/>
            <p:cNvSpPr>
              <a:spLocks noChangeArrowheads="1"/>
            </p:cNvSpPr>
            <p:nvPr/>
          </p:nvSpPr>
          <p:spPr bwMode="auto">
            <a:xfrm>
              <a:off x="3191" y="1305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9" name="Freeform 457"/>
            <p:cNvSpPr>
              <a:spLocks noChangeArrowheads="1"/>
            </p:cNvSpPr>
            <p:nvPr/>
          </p:nvSpPr>
          <p:spPr bwMode="auto">
            <a:xfrm>
              <a:off x="3022" y="1043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0" name="Freeform 458"/>
            <p:cNvSpPr>
              <a:spLocks noChangeArrowheads="1"/>
            </p:cNvSpPr>
            <p:nvPr/>
          </p:nvSpPr>
          <p:spPr bwMode="auto">
            <a:xfrm>
              <a:off x="3040" y="677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1" name="Freeform 459"/>
            <p:cNvSpPr>
              <a:spLocks noChangeArrowheads="1"/>
            </p:cNvSpPr>
            <p:nvPr/>
          </p:nvSpPr>
          <p:spPr bwMode="auto">
            <a:xfrm rot="-1380000">
              <a:off x="2828" y="1064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2" name="Freeform 460"/>
            <p:cNvSpPr>
              <a:spLocks noChangeArrowheads="1"/>
            </p:cNvSpPr>
            <p:nvPr/>
          </p:nvSpPr>
          <p:spPr bwMode="auto">
            <a:xfrm rot="1380000" flipH="1">
              <a:off x="2317" y="1055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61"/>
          <p:cNvGrpSpPr>
            <a:grpSpLocks/>
          </p:cNvGrpSpPr>
          <p:nvPr/>
        </p:nvGrpSpPr>
        <p:grpSpPr bwMode="auto">
          <a:xfrm>
            <a:off x="5649913" y="3929063"/>
            <a:ext cx="2963862" cy="3333750"/>
            <a:chOff x="3559" y="2475"/>
            <a:chExt cx="1867" cy="2100"/>
          </a:xfrm>
        </p:grpSpPr>
        <p:sp>
          <p:nvSpPr>
            <p:cNvPr id="6083" name="Oval 462"/>
            <p:cNvSpPr>
              <a:spLocks noChangeArrowheads="1"/>
            </p:cNvSpPr>
            <p:nvPr/>
          </p:nvSpPr>
          <p:spPr bwMode="auto">
            <a:xfrm>
              <a:off x="4012" y="2742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6084" name="Oval 463"/>
            <p:cNvSpPr>
              <a:spLocks noChangeArrowheads="1"/>
            </p:cNvSpPr>
            <p:nvPr/>
          </p:nvSpPr>
          <p:spPr bwMode="auto">
            <a:xfrm>
              <a:off x="4373" y="2997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6085" name="Freeform 464"/>
            <p:cNvSpPr>
              <a:spLocks noChangeArrowheads="1"/>
            </p:cNvSpPr>
            <p:nvPr/>
          </p:nvSpPr>
          <p:spPr bwMode="auto">
            <a:xfrm rot="2700000">
              <a:off x="4501" y="3199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6" name="Freeform 465"/>
            <p:cNvSpPr>
              <a:spLocks noChangeArrowheads="1"/>
            </p:cNvSpPr>
            <p:nvPr/>
          </p:nvSpPr>
          <p:spPr bwMode="auto">
            <a:xfrm rot="2700000">
              <a:off x="4901" y="349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7" name="Freeform 466"/>
            <p:cNvSpPr>
              <a:spLocks noChangeArrowheads="1"/>
            </p:cNvSpPr>
            <p:nvPr/>
          </p:nvSpPr>
          <p:spPr bwMode="auto">
            <a:xfrm rot="2100000">
              <a:off x="4529" y="3131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8" name="Freeform 467"/>
            <p:cNvSpPr>
              <a:spLocks noChangeArrowheads="1"/>
            </p:cNvSpPr>
            <p:nvPr/>
          </p:nvSpPr>
          <p:spPr bwMode="auto">
            <a:xfrm rot="2100000">
              <a:off x="5011" y="3386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9" name="Freeform 468"/>
            <p:cNvSpPr>
              <a:spLocks noChangeArrowheads="1"/>
            </p:cNvSpPr>
            <p:nvPr/>
          </p:nvSpPr>
          <p:spPr bwMode="auto">
            <a:xfrm rot="1560000">
              <a:off x="4541" y="3069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0" name="Freeform 469"/>
            <p:cNvSpPr>
              <a:spLocks noChangeArrowheads="1"/>
            </p:cNvSpPr>
            <p:nvPr/>
          </p:nvSpPr>
          <p:spPr bwMode="auto">
            <a:xfrm rot="1560000">
              <a:off x="5041" y="3259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1" name="Freeform 470"/>
            <p:cNvSpPr>
              <a:spLocks noChangeArrowheads="1"/>
            </p:cNvSpPr>
            <p:nvPr/>
          </p:nvSpPr>
          <p:spPr bwMode="auto">
            <a:xfrm rot="1080000">
              <a:off x="4550" y="3007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2" name="Freeform 471"/>
            <p:cNvSpPr>
              <a:spLocks noChangeArrowheads="1"/>
            </p:cNvSpPr>
            <p:nvPr/>
          </p:nvSpPr>
          <p:spPr bwMode="auto">
            <a:xfrm rot="1080000">
              <a:off x="5056" y="3135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3" name="Freeform 472"/>
            <p:cNvSpPr>
              <a:spLocks noChangeArrowheads="1"/>
            </p:cNvSpPr>
            <p:nvPr/>
          </p:nvSpPr>
          <p:spPr bwMode="auto">
            <a:xfrm rot="480000">
              <a:off x="4560" y="2935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4" name="Freeform 473"/>
            <p:cNvSpPr>
              <a:spLocks noChangeArrowheads="1"/>
            </p:cNvSpPr>
            <p:nvPr/>
          </p:nvSpPr>
          <p:spPr bwMode="auto">
            <a:xfrm rot="480000">
              <a:off x="5049" y="2989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5" name="Freeform 474"/>
            <p:cNvSpPr>
              <a:spLocks noChangeArrowheads="1"/>
            </p:cNvSpPr>
            <p:nvPr/>
          </p:nvSpPr>
          <p:spPr bwMode="auto">
            <a:xfrm rot="-120000">
              <a:off x="4566" y="2897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6" name="Freeform 475"/>
            <p:cNvSpPr>
              <a:spLocks noChangeArrowheads="1"/>
            </p:cNvSpPr>
            <p:nvPr/>
          </p:nvSpPr>
          <p:spPr bwMode="auto">
            <a:xfrm rot="-120000">
              <a:off x="5016" y="2889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7" name="Freeform 476"/>
            <p:cNvSpPr>
              <a:spLocks noChangeArrowheads="1"/>
            </p:cNvSpPr>
            <p:nvPr/>
          </p:nvSpPr>
          <p:spPr bwMode="auto">
            <a:xfrm rot="-840000">
              <a:off x="4551" y="284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8" name="Freeform 477"/>
            <p:cNvSpPr>
              <a:spLocks noChangeArrowheads="1"/>
            </p:cNvSpPr>
            <p:nvPr/>
          </p:nvSpPr>
          <p:spPr bwMode="auto">
            <a:xfrm rot="-840000">
              <a:off x="4944" y="2776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9" name="Freeform 478"/>
            <p:cNvSpPr>
              <a:spLocks noChangeArrowheads="1"/>
            </p:cNvSpPr>
            <p:nvPr/>
          </p:nvSpPr>
          <p:spPr bwMode="auto">
            <a:xfrm rot="18900000" flipH="1">
              <a:off x="3888" y="323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0" name="Freeform 479"/>
            <p:cNvSpPr>
              <a:spLocks noChangeArrowheads="1"/>
            </p:cNvSpPr>
            <p:nvPr/>
          </p:nvSpPr>
          <p:spPr bwMode="auto">
            <a:xfrm rot="18900000" flipH="1">
              <a:off x="3737" y="353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1" name="Freeform 480"/>
            <p:cNvSpPr>
              <a:spLocks noChangeArrowheads="1"/>
            </p:cNvSpPr>
            <p:nvPr/>
          </p:nvSpPr>
          <p:spPr bwMode="auto">
            <a:xfrm rot="19500000" flipH="1">
              <a:off x="3810" y="318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2" name="Freeform 481"/>
            <p:cNvSpPr>
              <a:spLocks noChangeArrowheads="1"/>
            </p:cNvSpPr>
            <p:nvPr/>
          </p:nvSpPr>
          <p:spPr bwMode="auto">
            <a:xfrm rot="19500000" flipH="1">
              <a:off x="3601" y="3443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3" name="Freeform 482"/>
            <p:cNvSpPr>
              <a:spLocks noChangeArrowheads="1"/>
            </p:cNvSpPr>
            <p:nvPr/>
          </p:nvSpPr>
          <p:spPr bwMode="auto">
            <a:xfrm rot="20040000" flipH="1">
              <a:off x="3828" y="312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4" name="Freeform 483"/>
            <p:cNvSpPr>
              <a:spLocks noChangeArrowheads="1"/>
            </p:cNvSpPr>
            <p:nvPr/>
          </p:nvSpPr>
          <p:spPr bwMode="auto">
            <a:xfrm rot="20040000" flipH="1">
              <a:off x="3586" y="3318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5" name="Freeform 484"/>
            <p:cNvSpPr>
              <a:spLocks noChangeArrowheads="1"/>
            </p:cNvSpPr>
            <p:nvPr/>
          </p:nvSpPr>
          <p:spPr bwMode="auto">
            <a:xfrm rot="20520000" flipH="1">
              <a:off x="3838" y="3065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6" name="Freeform 485"/>
            <p:cNvSpPr>
              <a:spLocks noChangeArrowheads="1"/>
            </p:cNvSpPr>
            <p:nvPr/>
          </p:nvSpPr>
          <p:spPr bwMode="auto">
            <a:xfrm rot="20520000" flipH="1">
              <a:off x="3579" y="3192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7" name="Freeform 486"/>
            <p:cNvSpPr>
              <a:spLocks noChangeArrowheads="1"/>
            </p:cNvSpPr>
            <p:nvPr/>
          </p:nvSpPr>
          <p:spPr bwMode="auto">
            <a:xfrm rot="21120000" flipH="1">
              <a:off x="3868" y="299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8" name="Freeform 487"/>
            <p:cNvSpPr>
              <a:spLocks noChangeArrowheads="1"/>
            </p:cNvSpPr>
            <p:nvPr/>
          </p:nvSpPr>
          <p:spPr bwMode="auto">
            <a:xfrm rot="21120000" flipH="1">
              <a:off x="3610" y="304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9" name="Freeform 488"/>
            <p:cNvSpPr>
              <a:spLocks noChangeArrowheads="1"/>
            </p:cNvSpPr>
            <p:nvPr/>
          </p:nvSpPr>
          <p:spPr bwMode="auto">
            <a:xfrm rot="120000" flipH="1">
              <a:off x="3903" y="2954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0" name="Freeform 489"/>
            <p:cNvSpPr>
              <a:spLocks noChangeArrowheads="1"/>
            </p:cNvSpPr>
            <p:nvPr/>
          </p:nvSpPr>
          <p:spPr bwMode="auto">
            <a:xfrm rot="120000" flipH="1">
              <a:off x="3662" y="2946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1" name="Freeform 490"/>
            <p:cNvSpPr>
              <a:spLocks noChangeArrowheads="1"/>
            </p:cNvSpPr>
            <p:nvPr/>
          </p:nvSpPr>
          <p:spPr bwMode="auto">
            <a:xfrm rot="840000" flipH="1">
              <a:off x="3973" y="2902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2" name="Freeform 491"/>
            <p:cNvSpPr>
              <a:spLocks noChangeArrowheads="1"/>
            </p:cNvSpPr>
            <p:nvPr/>
          </p:nvSpPr>
          <p:spPr bwMode="auto">
            <a:xfrm rot="840000" flipH="1">
              <a:off x="3764" y="2833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" name="Freeform 492"/>
            <p:cNvSpPr>
              <a:spLocks noChangeArrowheads="1"/>
            </p:cNvSpPr>
            <p:nvPr/>
          </p:nvSpPr>
          <p:spPr bwMode="auto">
            <a:xfrm rot="1260000" flipH="1">
              <a:off x="4002" y="288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4" name="Freeform 493"/>
            <p:cNvSpPr>
              <a:spLocks noChangeArrowheads="1"/>
            </p:cNvSpPr>
            <p:nvPr/>
          </p:nvSpPr>
          <p:spPr bwMode="auto">
            <a:xfrm rot="1260000" flipH="1">
              <a:off x="3800" y="2771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5" name="Freeform 494"/>
            <p:cNvSpPr>
              <a:spLocks noChangeArrowheads="1"/>
            </p:cNvSpPr>
            <p:nvPr/>
          </p:nvSpPr>
          <p:spPr bwMode="auto">
            <a:xfrm rot="2040000" flipH="1">
              <a:off x="4044" y="2851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6" name="Freeform 495"/>
            <p:cNvSpPr>
              <a:spLocks noChangeArrowheads="1"/>
            </p:cNvSpPr>
            <p:nvPr/>
          </p:nvSpPr>
          <p:spPr bwMode="auto">
            <a:xfrm rot="2040000" flipH="1">
              <a:off x="3870" y="2679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7" name="Freeform 496"/>
            <p:cNvSpPr>
              <a:spLocks noChangeArrowheads="1"/>
            </p:cNvSpPr>
            <p:nvPr/>
          </p:nvSpPr>
          <p:spPr bwMode="auto">
            <a:xfrm rot="2700000" flipH="1">
              <a:off x="4083" y="2805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8" name="Freeform 497"/>
            <p:cNvSpPr>
              <a:spLocks noChangeArrowheads="1"/>
            </p:cNvSpPr>
            <p:nvPr/>
          </p:nvSpPr>
          <p:spPr bwMode="auto">
            <a:xfrm rot="2700000" flipH="1">
              <a:off x="3938" y="2585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9" name="Freeform 498"/>
            <p:cNvSpPr>
              <a:spLocks noChangeArrowheads="1"/>
            </p:cNvSpPr>
            <p:nvPr/>
          </p:nvSpPr>
          <p:spPr bwMode="auto">
            <a:xfrm rot="3480000" flipH="1">
              <a:off x="4169" y="2789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0" name="Freeform 499"/>
            <p:cNvSpPr>
              <a:spLocks noChangeArrowheads="1"/>
            </p:cNvSpPr>
            <p:nvPr/>
          </p:nvSpPr>
          <p:spPr bwMode="auto">
            <a:xfrm rot="3480000" flipH="1">
              <a:off x="4087" y="2557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1" name="Freeform 500"/>
            <p:cNvSpPr>
              <a:spLocks noChangeArrowheads="1"/>
            </p:cNvSpPr>
            <p:nvPr/>
          </p:nvSpPr>
          <p:spPr bwMode="auto">
            <a:xfrm rot="4140000" flipH="1">
              <a:off x="4229" y="2777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2" name="Freeform 501"/>
            <p:cNvSpPr>
              <a:spLocks noChangeArrowheads="1"/>
            </p:cNvSpPr>
            <p:nvPr/>
          </p:nvSpPr>
          <p:spPr bwMode="auto">
            <a:xfrm rot="4140000" flipH="1">
              <a:off x="4192" y="2525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3" name="Freeform 502"/>
            <p:cNvSpPr>
              <a:spLocks noChangeArrowheads="1"/>
            </p:cNvSpPr>
            <p:nvPr/>
          </p:nvSpPr>
          <p:spPr bwMode="auto">
            <a:xfrm rot="-1320000">
              <a:off x="4515" y="2809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4" name="Freeform 503"/>
            <p:cNvSpPr>
              <a:spLocks noChangeArrowheads="1"/>
            </p:cNvSpPr>
            <p:nvPr/>
          </p:nvSpPr>
          <p:spPr bwMode="auto">
            <a:xfrm rot="-1320000">
              <a:off x="4895" y="2696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5" name="Freeform 504"/>
            <p:cNvSpPr>
              <a:spLocks noChangeArrowheads="1"/>
            </p:cNvSpPr>
            <p:nvPr/>
          </p:nvSpPr>
          <p:spPr bwMode="auto">
            <a:xfrm rot="-1920000">
              <a:off x="4472" y="2787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6" name="Freeform 505"/>
            <p:cNvSpPr>
              <a:spLocks noChangeArrowheads="1"/>
            </p:cNvSpPr>
            <p:nvPr/>
          </p:nvSpPr>
          <p:spPr bwMode="auto">
            <a:xfrm rot="-1920000">
              <a:off x="4830" y="2622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7" name="Freeform 506"/>
            <p:cNvSpPr>
              <a:spLocks noChangeArrowheads="1"/>
            </p:cNvSpPr>
            <p:nvPr/>
          </p:nvSpPr>
          <p:spPr bwMode="auto">
            <a:xfrm rot="4560000" flipH="1">
              <a:off x="4283" y="2795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8" name="Freeform 507"/>
            <p:cNvSpPr>
              <a:spLocks noChangeArrowheads="1"/>
            </p:cNvSpPr>
            <p:nvPr/>
          </p:nvSpPr>
          <p:spPr bwMode="auto">
            <a:xfrm rot="4560000" flipH="1">
              <a:off x="4291" y="2551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9" name="Freeform 508"/>
            <p:cNvSpPr>
              <a:spLocks noChangeArrowheads="1"/>
            </p:cNvSpPr>
            <p:nvPr/>
          </p:nvSpPr>
          <p:spPr bwMode="auto">
            <a:xfrm rot="-3840000">
              <a:off x="4366" y="2784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0" name="Freeform 509"/>
            <p:cNvSpPr>
              <a:spLocks noChangeArrowheads="1"/>
            </p:cNvSpPr>
            <p:nvPr/>
          </p:nvSpPr>
          <p:spPr bwMode="auto">
            <a:xfrm rot="-3840000">
              <a:off x="4578" y="2537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1" name="Freeform 510"/>
            <p:cNvSpPr>
              <a:spLocks noChangeArrowheads="1"/>
            </p:cNvSpPr>
            <p:nvPr/>
          </p:nvSpPr>
          <p:spPr bwMode="auto">
            <a:xfrm rot="-2760000">
              <a:off x="4410" y="2777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2" name="Freeform 511"/>
            <p:cNvSpPr>
              <a:spLocks noChangeArrowheads="1"/>
            </p:cNvSpPr>
            <p:nvPr/>
          </p:nvSpPr>
          <p:spPr bwMode="auto">
            <a:xfrm rot="-2760000">
              <a:off x="4711" y="2565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3" name="Freeform 512"/>
            <p:cNvSpPr>
              <a:spLocks noChangeArrowheads="1"/>
            </p:cNvSpPr>
            <p:nvPr/>
          </p:nvSpPr>
          <p:spPr bwMode="auto">
            <a:xfrm rot="-4920000">
              <a:off x="4348" y="2789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4" name="Freeform 513"/>
            <p:cNvSpPr>
              <a:spLocks noChangeArrowheads="1"/>
            </p:cNvSpPr>
            <p:nvPr/>
          </p:nvSpPr>
          <p:spPr bwMode="auto">
            <a:xfrm rot="-4920000">
              <a:off x="4461" y="2553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5" name="Freeform 514"/>
            <p:cNvSpPr>
              <a:spLocks noChangeArrowheads="1"/>
            </p:cNvSpPr>
            <p:nvPr/>
          </p:nvSpPr>
          <p:spPr bwMode="auto">
            <a:xfrm rot="18360000" flipH="1">
              <a:off x="3931" y="327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6" name="Freeform 515"/>
            <p:cNvSpPr>
              <a:spLocks noChangeArrowheads="1"/>
            </p:cNvSpPr>
            <p:nvPr/>
          </p:nvSpPr>
          <p:spPr bwMode="auto">
            <a:xfrm rot="18360000" flipH="1">
              <a:off x="3835" y="361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7" name="Freeform 516"/>
            <p:cNvSpPr>
              <a:spLocks noChangeArrowheads="1"/>
            </p:cNvSpPr>
            <p:nvPr/>
          </p:nvSpPr>
          <p:spPr bwMode="auto">
            <a:xfrm rot="17520000" flipH="1">
              <a:off x="4015" y="3311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8" name="Freeform 517"/>
            <p:cNvSpPr>
              <a:spLocks noChangeArrowheads="1"/>
            </p:cNvSpPr>
            <p:nvPr/>
          </p:nvSpPr>
          <p:spPr bwMode="auto">
            <a:xfrm rot="17520000" flipH="1">
              <a:off x="4015" y="3653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9" name="Freeform 518"/>
            <p:cNvSpPr>
              <a:spLocks noChangeArrowheads="1"/>
            </p:cNvSpPr>
            <p:nvPr/>
          </p:nvSpPr>
          <p:spPr bwMode="auto">
            <a:xfrm rot="16860000" flipH="1">
              <a:off x="4103" y="3324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0" name="Freeform 519"/>
            <p:cNvSpPr>
              <a:spLocks noChangeArrowheads="1"/>
            </p:cNvSpPr>
            <p:nvPr/>
          </p:nvSpPr>
          <p:spPr bwMode="auto">
            <a:xfrm rot="16860000" flipH="1">
              <a:off x="4176" y="3671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1" name="Freeform 520"/>
            <p:cNvSpPr>
              <a:spLocks noChangeArrowheads="1"/>
            </p:cNvSpPr>
            <p:nvPr/>
          </p:nvSpPr>
          <p:spPr bwMode="auto">
            <a:xfrm rot="3120000">
              <a:off x="4454" y="3260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2" name="Freeform 521"/>
            <p:cNvSpPr>
              <a:spLocks noChangeArrowheads="1"/>
            </p:cNvSpPr>
            <p:nvPr/>
          </p:nvSpPr>
          <p:spPr bwMode="auto">
            <a:xfrm rot="3120000">
              <a:off x="4818" y="3589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3" name="Freeform 522"/>
            <p:cNvSpPr>
              <a:spLocks noChangeArrowheads="1"/>
            </p:cNvSpPr>
            <p:nvPr/>
          </p:nvSpPr>
          <p:spPr bwMode="auto">
            <a:xfrm rot="3720000">
              <a:off x="4415" y="3298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4" name="Freeform 523"/>
            <p:cNvSpPr>
              <a:spLocks noChangeArrowheads="1"/>
            </p:cNvSpPr>
            <p:nvPr/>
          </p:nvSpPr>
          <p:spPr bwMode="auto">
            <a:xfrm rot="3720000">
              <a:off x="4699" y="3645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" name="Freeform 524"/>
            <p:cNvSpPr>
              <a:spLocks noChangeArrowheads="1"/>
            </p:cNvSpPr>
            <p:nvPr/>
          </p:nvSpPr>
          <p:spPr bwMode="auto">
            <a:xfrm rot="4260000">
              <a:off x="4359" y="3337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" name="Freeform 525"/>
            <p:cNvSpPr>
              <a:spLocks noChangeArrowheads="1"/>
            </p:cNvSpPr>
            <p:nvPr/>
          </p:nvSpPr>
          <p:spPr bwMode="auto">
            <a:xfrm rot="4260000">
              <a:off x="4577" y="3687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" name="Freeform 526"/>
            <p:cNvSpPr>
              <a:spLocks noChangeArrowheads="1"/>
            </p:cNvSpPr>
            <p:nvPr/>
          </p:nvSpPr>
          <p:spPr bwMode="auto">
            <a:xfrm rot="4920000">
              <a:off x="4316" y="3356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Freeform 527"/>
            <p:cNvSpPr>
              <a:spLocks noChangeArrowheads="1"/>
            </p:cNvSpPr>
            <p:nvPr/>
          </p:nvSpPr>
          <p:spPr bwMode="auto">
            <a:xfrm rot="4920000">
              <a:off x="4458" y="3684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Freeform 528"/>
            <p:cNvSpPr>
              <a:spLocks noChangeArrowheads="1"/>
            </p:cNvSpPr>
            <p:nvPr/>
          </p:nvSpPr>
          <p:spPr bwMode="auto">
            <a:xfrm rot="5760000">
              <a:off x="4221" y="3369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" name="Freeform 529"/>
            <p:cNvSpPr>
              <a:spLocks noChangeArrowheads="1"/>
            </p:cNvSpPr>
            <p:nvPr/>
          </p:nvSpPr>
          <p:spPr bwMode="auto">
            <a:xfrm rot="5760000">
              <a:off x="4271" y="3703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Freeform 530"/>
            <p:cNvSpPr>
              <a:spLocks noChangeArrowheads="1"/>
            </p:cNvSpPr>
            <p:nvPr/>
          </p:nvSpPr>
          <p:spPr bwMode="auto">
            <a:xfrm flipH="1">
              <a:off x="4203" y="3258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AutoShape 531"/>
            <p:cNvSpPr>
              <a:spLocks noChangeArrowheads="1"/>
            </p:cNvSpPr>
            <p:nvPr/>
          </p:nvSpPr>
          <p:spPr bwMode="auto">
            <a:xfrm flipH="1">
              <a:off x="3919" y="3059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AutoShape 532"/>
            <p:cNvSpPr>
              <a:spLocks noChangeArrowheads="1"/>
            </p:cNvSpPr>
            <p:nvPr/>
          </p:nvSpPr>
          <p:spPr bwMode="auto">
            <a:xfrm flipV="1">
              <a:off x="4449" y="2636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AutoShape 533"/>
            <p:cNvSpPr>
              <a:spLocks noChangeArrowheads="1"/>
            </p:cNvSpPr>
            <p:nvPr/>
          </p:nvSpPr>
          <p:spPr bwMode="auto">
            <a:xfrm flipH="1">
              <a:off x="3988" y="2966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AutoShape 534"/>
            <p:cNvSpPr>
              <a:spLocks noChangeArrowheads="1"/>
            </p:cNvSpPr>
            <p:nvPr/>
          </p:nvSpPr>
          <p:spPr bwMode="auto">
            <a:xfrm flipH="1">
              <a:off x="3703" y="3006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AutoShape 535"/>
            <p:cNvSpPr>
              <a:spLocks noChangeArrowheads="1"/>
            </p:cNvSpPr>
            <p:nvPr/>
          </p:nvSpPr>
          <p:spPr bwMode="auto">
            <a:xfrm flipH="1">
              <a:off x="3646" y="2866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AutoShape 536"/>
            <p:cNvSpPr>
              <a:spLocks noChangeArrowheads="1"/>
            </p:cNvSpPr>
            <p:nvPr/>
          </p:nvSpPr>
          <p:spPr bwMode="auto">
            <a:xfrm>
              <a:off x="4467" y="2974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AutoShape 537"/>
            <p:cNvSpPr>
              <a:spLocks noChangeArrowheads="1"/>
            </p:cNvSpPr>
            <p:nvPr/>
          </p:nvSpPr>
          <p:spPr bwMode="auto">
            <a:xfrm>
              <a:off x="4450" y="2970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AutoShape 538"/>
            <p:cNvSpPr>
              <a:spLocks noChangeArrowheads="1"/>
            </p:cNvSpPr>
            <p:nvPr/>
          </p:nvSpPr>
          <p:spPr bwMode="auto">
            <a:xfrm>
              <a:off x="4444" y="2870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Freeform 539"/>
            <p:cNvSpPr>
              <a:spLocks noChangeArrowheads="1"/>
            </p:cNvSpPr>
            <p:nvPr/>
          </p:nvSpPr>
          <p:spPr bwMode="auto">
            <a:xfrm>
              <a:off x="4647" y="3340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Freeform 540"/>
            <p:cNvSpPr>
              <a:spLocks noChangeArrowheads="1"/>
            </p:cNvSpPr>
            <p:nvPr/>
          </p:nvSpPr>
          <p:spPr bwMode="auto">
            <a:xfrm rot="19680000" flipV="1">
              <a:off x="4403" y="3183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AutoShape 541"/>
            <p:cNvSpPr>
              <a:spLocks noChangeArrowheads="1"/>
            </p:cNvSpPr>
            <p:nvPr/>
          </p:nvSpPr>
          <p:spPr bwMode="auto">
            <a:xfrm flipH="1">
              <a:off x="3602" y="2751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AutoShape 542"/>
            <p:cNvSpPr>
              <a:spLocks noChangeArrowheads="1"/>
            </p:cNvSpPr>
            <p:nvPr/>
          </p:nvSpPr>
          <p:spPr bwMode="auto">
            <a:xfrm flipH="1">
              <a:off x="3690" y="2589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AutoShape 543"/>
            <p:cNvSpPr>
              <a:spLocks noChangeArrowheads="1"/>
            </p:cNvSpPr>
            <p:nvPr/>
          </p:nvSpPr>
          <p:spPr bwMode="auto">
            <a:xfrm>
              <a:off x="4405" y="2902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Freeform 544"/>
            <p:cNvSpPr>
              <a:spLocks noChangeArrowheads="1"/>
            </p:cNvSpPr>
            <p:nvPr/>
          </p:nvSpPr>
          <p:spPr bwMode="auto">
            <a:xfrm flipH="1">
              <a:off x="3737" y="3297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Freeform 545"/>
            <p:cNvSpPr>
              <a:spLocks noChangeArrowheads="1"/>
            </p:cNvSpPr>
            <p:nvPr/>
          </p:nvSpPr>
          <p:spPr bwMode="auto">
            <a:xfrm flipH="1">
              <a:off x="3902" y="2777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Freeform 546"/>
            <p:cNvSpPr>
              <a:spLocks noChangeArrowheads="1"/>
            </p:cNvSpPr>
            <p:nvPr/>
          </p:nvSpPr>
          <p:spPr bwMode="auto">
            <a:xfrm flipH="1">
              <a:off x="4160" y="2630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Freeform 547"/>
            <p:cNvSpPr>
              <a:spLocks noChangeArrowheads="1"/>
            </p:cNvSpPr>
            <p:nvPr/>
          </p:nvSpPr>
          <p:spPr bwMode="auto">
            <a:xfrm>
              <a:off x="5002" y="3225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Freeform 548"/>
            <p:cNvSpPr>
              <a:spLocks noChangeArrowheads="1"/>
            </p:cNvSpPr>
            <p:nvPr/>
          </p:nvSpPr>
          <p:spPr bwMode="auto">
            <a:xfrm>
              <a:off x="4833" y="2963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Freeform 549"/>
            <p:cNvSpPr>
              <a:spLocks noChangeArrowheads="1"/>
            </p:cNvSpPr>
            <p:nvPr/>
          </p:nvSpPr>
          <p:spPr bwMode="auto">
            <a:xfrm>
              <a:off x="4851" y="2597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Freeform 550"/>
            <p:cNvSpPr>
              <a:spLocks noChangeArrowheads="1"/>
            </p:cNvSpPr>
            <p:nvPr/>
          </p:nvSpPr>
          <p:spPr bwMode="auto">
            <a:xfrm rot="-1380000">
              <a:off x="4639" y="2984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Freeform 551"/>
            <p:cNvSpPr>
              <a:spLocks noChangeArrowheads="1"/>
            </p:cNvSpPr>
            <p:nvPr/>
          </p:nvSpPr>
          <p:spPr bwMode="auto">
            <a:xfrm rot="1380000" flipH="1">
              <a:off x="4128" y="2975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52"/>
          <p:cNvGrpSpPr>
            <a:grpSpLocks/>
          </p:cNvGrpSpPr>
          <p:nvPr/>
        </p:nvGrpSpPr>
        <p:grpSpPr bwMode="auto">
          <a:xfrm>
            <a:off x="1155700" y="4308475"/>
            <a:ext cx="2962275" cy="3333750"/>
            <a:chOff x="728" y="2714"/>
            <a:chExt cx="1866" cy="2100"/>
          </a:xfrm>
        </p:grpSpPr>
        <p:sp>
          <p:nvSpPr>
            <p:cNvPr id="5993" name="Oval 553"/>
            <p:cNvSpPr>
              <a:spLocks noChangeArrowheads="1"/>
            </p:cNvSpPr>
            <p:nvPr/>
          </p:nvSpPr>
          <p:spPr bwMode="auto">
            <a:xfrm>
              <a:off x="1180" y="2982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994" name="Oval 554"/>
            <p:cNvSpPr>
              <a:spLocks noChangeArrowheads="1"/>
            </p:cNvSpPr>
            <p:nvPr/>
          </p:nvSpPr>
          <p:spPr bwMode="auto">
            <a:xfrm>
              <a:off x="1541" y="3237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995" name="Freeform 555"/>
            <p:cNvSpPr>
              <a:spLocks noChangeArrowheads="1"/>
            </p:cNvSpPr>
            <p:nvPr/>
          </p:nvSpPr>
          <p:spPr bwMode="auto">
            <a:xfrm rot="2700000">
              <a:off x="1668" y="3439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6" name="Freeform 556"/>
            <p:cNvSpPr>
              <a:spLocks noChangeArrowheads="1"/>
            </p:cNvSpPr>
            <p:nvPr/>
          </p:nvSpPr>
          <p:spPr bwMode="auto">
            <a:xfrm rot="2700000">
              <a:off x="2069" y="373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7" name="Freeform 557"/>
            <p:cNvSpPr>
              <a:spLocks noChangeArrowheads="1"/>
            </p:cNvSpPr>
            <p:nvPr/>
          </p:nvSpPr>
          <p:spPr bwMode="auto">
            <a:xfrm rot="2100000">
              <a:off x="1697" y="3371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8" name="Freeform 558"/>
            <p:cNvSpPr>
              <a:spLocks noChangeArrowheads="1"/>
            </p:cNvSpPr>
            <p:nvPr/>
          </p:nvSpPr>
          <p:spPr bwMode="auto">
            <a:xfrm rot="2100000">
              <a:off x="2179" y="3626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9" name="Freeform 559"/>
            <p:cNvSpPr>
              <a:spLocks noChangeArrowheads="1"/>
            </p:cNvSpPr>
            <p:nvPr/>
          </p:nvSpPr>
          <p:spPr bwMode="auto">
            <a:xfrm rot="1560000">
              <a:off x="1709" y="3310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0" name="Freeform 560"/>
            <p:cNvSpPr>
              <a:spLocks noChangeArrowheads="1"/>
            </p:cNvSpPr>
            <p:nvPr/>
          </p:nvSpPr>
          <p:spPr bwMode="auto">
            <a:xfrm rot="1560000">
              <a:off x="2209" y="3499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1" name="Freeform 561"/>
            <p:cNvSpPr>
              <a:spLocks noChangeArrowheads="1"/>
            </p:cNvSpPr>
            <p:nvPr/>
          </p:nvSpPr>
          <p:spPr bwMode="auto">
            <a:xfrm rot="1080000">
              <a:off x="1718" y="3247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2" name="Freeform 562"/>
            <p:cNvSpPr>
              <a:spLocks noChangeArrowheads="1"/>
            </p:cNvSpPr>
            <p:nvPr/>
          </p:nvSpPr>
          <p:spPr bwMode="auto">
            <a:xfrm rot="1080000">
              <a:off x="2224" y="3375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3" name="Freeform 563"/>
            <p:cNvSpPr>
              <a:spLocks noChangeArrowheads="1"/>
            </p:cNvSpPr>
            <p:nvPr/>
          </p:nvSpPr>
          <p:spPr bwMode="auto">
            <a:xfrm rot="480000">
              <a:off x="1729" y="3175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4" name="Freeform 564"/>
            <p:cNvSpPr>
              <a:spLocks noChangeArrowheads="1"/>
            </p:cNvSpPr>
            <p:nvPr/>
          </p:nvSpPr>
          <p:spPr bwMode="auto">
            <a:xfrm rot="480000">
              <a:off x="2217" y="3229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5" name="Freeform 565"/>
            <p:cNvSpPr>
              <a:spLocks noChangeArrowheads="1"/>
            </p:cNvSpPr>
            <p:nvPr/>
          </p:nvSpPr>
          <p:spPr bwMode="auto">
            <a:xfrm rot="-120000">
              <a:off x="1734" y="3137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6" name="Freeform 566"/>
            <p:cNvSpPr>
              <a:spLocks noChangeArrowheads="1"/>
            </p:cNvSpPr>
            <p:nvPr/>
          </p:nvSpPr>
          <p:spPr bwMode="auto">
            <a:xfrm rot="-120000">
              <a:off x="2184" y="3129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7" name="Freeform 567"/>
            <p:cNvSpPr>
              <a:spLocks noChangeArrowheads="1"/>
            </p:cNvSpPr>
            <p:nvPr/>
          </p:nvSpPr>
          <p:spPr bwMode="auto">
            <a:xfrm rot="-840000">
              <a:off x="1718" y="308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8" name="Freeform 568"/>
            <p:cNvSpPr>
              <a:spLocks noChangeArrowheads="1"/>
            </p:cNvSpPr>
            <p:nvPr/>
          </p:nvSpPr>
          <p:spPr bwMode="auto">
            <a:xfrm rot="-840000">
              <a:off x="2112" y="3017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9" name="Freeform 569"/>
            <p:cNvSpPr>
              <a:spLocks noChangeArrowheads="1"/>
            </p:cNvSpPr>
            <p:nvPr/>
          </p:nvSpPr>
          <p:spPr bwMode="auto">
            <a:xfrm rot="18900000" flipH="1">
              <a:off x="1056" y="347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0" name="Freeform 570"/>
            <p:cNvSpPr>
              <a:spLocks noChangeArrowheads="1"/>
            </p:cNvSpPr>
            <p:nvPr/>
          </p:nvSpPr>
          <p:spPr bwMode="auto">
            <a:xfrm rot="18900000" flipH="1">
              <a:off x="905" y="377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1" name="Freeform 571"/>
            <p:cNvSpPr>
              <a:spLocks noChangeArrowheads="1"/>
            </p:cNvSpPr>
            <p:nvPr/>
          </p:nvSpPr>
          <p:spPr bwMode="auto">
            <a:xfrm rot="19500000" flipH="1">
              <a:off x="979" y="342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2" name="Freeform 572"/>
            <p:cNvSpPr>
              <a:spLocks noChangeArrowheads="1"/>
            </p:cNvSpPr>
            <p:nvPr/>
          </p:nvSpPr>
          <p:spPr bwMode="auto">
            <a:xfrm rot="19500000" flipH="1">
              <a:off x="769" y="3683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3" name="Freeform 573"/>
            <p:cNvSpPr>
              <a:spLocks noChangeArrowheads="1"/>
            </p:cNvSpPr>
            <p:nvPr/>
          </p:nvSpPr>
          <p:spPr bwMode="auto">
            <a:xfrm rot="20040000" flipH="1">
              <a:off x="996" y="3368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4" name="Freeform 574"/>
            <p:cNvSpPr>
              <a:spLocks noChangeArrowheads="1"/>
            </p:cNvSpPr>
            <p:nvPr/>
          </p:nvSpPr>
          <p:spPr bwMode="auto">
            <a:xfrm rot="20040000" flipH="1">
              <a:off x="755" y="3558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5" name="Freeform 575"/>
            <p:cNvSpPr>
              <a:spLocks noChangeArrowheads="1"/>
            </p:cNvSpPr>
            <p:nvPr/>
          </p:nvSpPr>
          <p:spPr bwMode="auto">
            <a:xfrm rot="20520000" flipH="1">
              <a:off x="1006" y="3305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6" name="Freeform 576"/>
            <p:cNvSpPr>
              <a:spLocks noChangeArrowheads="1"/>
            </p:cNvSpPr>
            <p:nvPr/>
          </p:nvSpPr>
          <p:spPr bwMode="auto">
            <a:xfrm rot="20520000" flipH="1">
              <a:off x="747" y="3432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7" name="Freeform 577"/>
            <p:cNvSpPr>
              <a:spLocks noChangeArrowheads="1"/>
            </p:cNvSpPr>
            <p:nvPr/>
          </p:nvSpPr>
          <p:spPr bwMode="auto">
            <a:xfrm rot="21120000" flipH="1">
              <a:off x="1037" y="323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8" name="Freeform 578"/>
            <p:cNvSpPr>
              <a:spLocks noChangeArrowheads="1"/>
            </p:cNvSpPr>
            <p:nvPr/>
          </p:nvSpPr>
          <p:spPr bwMode="auto">
            <a:xfrm rot="21120000" flipH="1">
              <a:off x="778" y="328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9" name="Freeform 579"/>
            <p:cNvSpPr>
              <a:spLocks noChangeArrowheads="1"/>
            </p:cNvSpPr>
            <p:nvPr/>
          </p:nvSpPr>
          <p:spPr bwMode="auto">
            <a:xfrm rot="120000" flipH="1">
              <a:off x="1071" y="3194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0" name="Freeform 580"/>
            <p:cNvSpPr>
              <a:spLocks noChangeArrowheads="1"/>
            </p:cNvSpPr>
            <p:nvPr/>
          </p:nvSpPr>
          <p:spPr bwMode="auto">
            <a:xfrm rot="120000" flipH="1">
              <a:off x="830" y="3186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" name="Freeform 581"/>
            <p:cNvSpPr>
              <a:spLocks noChangeArrowheads="1"/>
            </p:cNvSpPr>
            <p:nvPr/>
          </p:nvSpPr>
          <p:spPr bwMode="auto">
            <a:xfrm rot="840000" flipH="1">
              <a:off x="1141" y="3142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2" name="Freeform 582"/>
            <p:cNvSpPr>
              <a:spLocks noChangeArrowheads="1"/>
            </p:cNvSpPr>
            <p:nvPr/>
          </p:nvSpPr>
          <p:spPr bwMode="auto">
            <a:xfrm rot="840000" flipH="1">
              <a:off x="932" y="3074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3" name="Freeform 583"/>
            <p:cNvSpPr>
              <a:spLocks noChangeArrowheads="1"/>
            </p:cNvSpPr>
            <p:nvPr/>
          </p:nvSpPr>
          <p:spPr bwMode="auto">
            <a:xfrm rot="1260000" flipH="1">
              <a:off x="1169" y="312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4" name="Freeform 584"/>
            <p:cNvSpPr>
              <a:spLocks noChangeArrowheads="1"/>
            </p:cNvSpPr>
            <p:nvPr/>
          </p:nvSpPr>
          <p:spPr bwMode="auto">
            <a:xfrm rot="1260000" flipH="1">
              <a:off x="969" y="3011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5" name="Freeform 585"/>
            <p:cNvSpPr>
              <a:spLocks noChangeArrowheads="1"/>
            </p:cNvSpPr>
            <p:nvPr/>
          </p:nvSpPr>
          <p:spPr bwMode="auto">
            <a:xfrm rot="2040000" flipH="1">
              <a:off x="1213" y="309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6" name="Freeform 586"/>
            <p:cNvSpPr>
              <a:spLocks noChangeArrowheads="1"/>
            </p:cNvSpPr>
            <p:nvPr/>
          </p:nvSpPr>
          <p:spPr bwMode="auto">
            <a:xfrm rot="2040000" flipH="1">
              <a:off x="1039" y="2919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7" name="Freeform 587"/>
            <p:cNvSpPr>
              <a:spLocks noChangeArrowheads="1"/>
            </p:cNvSpPr>
            <p:nvPr/>
          </p:nvSpPr>
          <p:spPr bwMode="auto">
            <a:xfrm rot="2700000" flipH="1">
              <a:off x="1251" y="3045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8" name="Freeform 588"/>
            <p:cNvSpPr>
              <a:spLocks noChangeArrowheads="1"/>
            </p:cNvSpPr>
            <p:nvPr/>
          </p:nvSpPr>
          <p:spPr bwMode="auto">
            <a:xfrm rot="2700000" flipH="1">
              <a:off x="1106" y="2827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9" name="Freeform 589"/>
            <p:cNvSpPr>
              <a:spLocks noChangeArrowheads="1"/>
            </p:cNvSpPr>
            <p:nvPr/>
          </p:nvSpPr>
          <p:spPr bwMode="auto">
            <a:xfrm rot="3480000" flipH="1">
              <a:off x="1338" y="3029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0" name="Freeform 590"/>
            <p:cNvSpPr>
              <a:spLocks noChangeArrowheads="1"/>
            </p:cNvSpPr>
            <p:nvPr/>
          </p:nvSpPr>
          <p:spPr bwMode="auto">
            <a:xfrm rot="3480000" flipH="1">
              <a:off x="1256" y="2798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1" name="Freeform 591"/>
            <p:cNvSpPr>
              <a:spLocks noChangeArrowheads="1"/>
            </p:cNvSpPr>
            <p:nvPr/>
          </p:nvSpPr>
          <p:spPr bwMode="auto">
            <a:xfrm rot="4140000" flipH="1">
              <a:off x="1397" y="3017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2" name="Freeform 592"/>
            <p:cNvSpPr>
              <a:spLocks noChangeArrowheads="1"/>
            </p:cNvSpPr>
            <p:nvPr/>
          </p:nvSpPr>
          <p:spPr bwMode="auto">
            <a:xfrm rot="4140000" flipH="1">
              <a:off x="1361" y="2765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3" name="Freeform 593"/>
            <p:cNvSpPr>
              <a:spLocks noChangeArrowheads="1"/>
            </p:cNvSpPr>
            <p:nvPr/>
          </p:nvSpPr>
          <p:spPr bwMode="auto">
            <a:xfrm rot="-1320000">
              <a:off x="1683" y="3050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4" name="Freeform 594"/>
            <p:cNvSpPr>
              <a:spLocks noChangeArrowheads="1"/>
            </p:cNvSpPr>
            <p:nvPr/>
          </p:nvSpPr>
          <p:spPr bwMode="auto">
            <a:xfrm rot="-1320000">
              <a:off x="2063" y="2936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5" name="Freeform 595"/>
            <p:cNvSpPr>
              <a:spLocks noChangeArrowheads="1"/>
            </p:cNvSpPr>
            <p:nvPr/>
          </p:nvSpPr>
          <p:spPr bwMode="auto">
            <a:xfrm rot="-1920000">
              <a:off x="1640" y="3027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6" name="Freeform 596"/>
            <p:cNvSpPr>
              <a:spLocks noChangeArrowheads="1"/>
            </p:cNvSpPr>
            <p:nvPr/>
          </p:nvSpPr>
          <p:spPr bwMode="auto">
            <a:xfrm rot="-1920000">
              <a:off x="1998" y="2862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7" name="Freeform 597"/>
            <p:cNvSpPr>
              <a:spLocks noChangeArrowheads="1"/>
            </p:cNvSpPr>
            <p:nvPr/>
          </p:nvSpPr>
          <p:spPr bwMode="auto">
            <a:xfrm rot="4560000" flipH="1">
              <a:off x="1451" y="3035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8" name="Freeform 598"/>
            <p:cNvSpPr>
              <a:spLocks noChangeArrowheads="1"/>
            </p:cNvSpPr>
            <p:nvPr/>
          </p:nvSpPr>
          <p:spPr bwMode="auto">
            <a:xfrm rot="4560000" flipH="1">
              <a:off x="1460" y="2792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9" name="Freeform 599"/>
            <p:cNvSpPr>
              <a:spLocks noChangeArrowheads="1"/>
            </p:cNvSpPr>
            <p:nvPr/>
          </p:nvSpPr>
          <p:spPr bwMode="auto">
            <a:xfrm rot="-3840000">
              <a:off x="1534" y="3024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0" name="Freeform 600"/>
            <p:cNvSpPr>
              <a:spLocks noChangeArrowheads="1"/>
            </p:cNvSpPr>
            <p:nvPr/>
          </p:nvSpPr>
          <p:spPr bwMode="auto">
            <a:xfrm rot="-3840000">
              <a:off x="1746" y="2778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1" name="Freeform 601"/>
            <p:cNvSpPr>
              <a:spLocks noChangeArrowheads="1"/>
            </p:cNvSpPr>
            <p:nvPr/>
          </p:nvSpPr>
          <p:spPr bwMode="auto">
            <a:xfrm rot="-2760000">
              <a:off x="1578" y="3017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" name="Freeform 602"/>
            <p:cNvSpPr>
              <a:spLocks noChangeArrowheads="1"/>
            </p:cNvSpPr>
            <p:nvPr/>
          </p:nvSpPr>
          <p:spPr bwMode="auto">
            <a:xfrm rot="-2760000">
              <a:off x="1880" y="2805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" name="Freeform 603"/>
            <p:cNvSpPr>
              <a:spLocks noChangeArrowheads="1"/>
            </p:cNvSpPr>
            <p:nvPr/>
          </p:nvSpPr>
          <p:spPr bwMode="auto">
            <a:xfrm rot="-4920000">
              <a:off x="1516" y="3030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" name="Freeform 604"/>
            <p:cNvSpPr>
              <a:spLocks noChangeArrowheads="1"/>
            </p:cNvSpPr>
            <p:nvPr/>
          </p:nvSpPr>
          <p:spPr bwMode="auto">
            <a:xfrm rot="-4920000">
              <a:off x="1629" y="2793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" name="Freeform 605"/>
            <p:cNvSpPr>
              <a:spLocks noChangeArrowheads="1"/>
            </p:cNvSpPr>
            <p:nvPr/>
          </p:nvSpPr>
          <p:spPr bwMode="auto">
            <a:xfrm rot="18360000" flipH="1">
              <a:off x="1098" y="351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" name="Freeform 606"/>
            <p:cNvSpPr>
              <a:spLocks noChangeArrowheads="1"/>
            </p:cNvSpPr>
            <p:nvPr/>
          </p:nvSpPr>
          <p:spPr bwMode="auto">
            <a:xfrm rot="18360000" flipH="1">
              <a:off x="1003" y="385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" name="Freeform 607"/>
            <p:cNvSpPr>
              <a:spLocks noChangeArrowheads="1"/>
            </p:cNvSpPr>
            <p:nvPr/>
          </p:nvSpPr>
          <p:spPr bwMode="auto">
            <a:xfrm rot="17520000" flipH="1">
              <a:off x="1182" y="3551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8" name="Freeform 608"/>
            <p:cNvSpPr>
              <a:spLocks noChangeArrowheads="1"/>
            </p:cNvSpPr>
            <p:nvPr/>
          </p:nvSpPr>
          <p:spPr bwMode="auto">
            <a:xfrm rot="17520000" flipH="1">
              <a:off x="1183" y="3893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9" name="Freeform 609"/>
            <p:cNvSpPr>
              <a:spLocks noChangeArrowheads="1"/>
            </p:cNvSpPr>
            <p:nvPr/>
          </p:nvSpPr>
          <p:spPr bwMode="auto">
            <a:xfrm rot="16860000" flipH="1">
              <a:off x="1271" y="3564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" name="Freeform 610"/>
            <p:cNvSpPr>
              <a:spLocks noChangeArrowheads="1"/>
            </p:cNvSpPr>
            <p:nvPr/>
          </p:nvSpPr>
          <p:spPr bwMode="auto">
            <a:xfrm rot="16860000" flipH="1">
              <a:off x="1344" y="3911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1" name="Freeform 611"/>
            <p:cNvSpPr>
              <a:spLocks noChangeArrowheads="1"/>
            </p:cNvSpPr>
            <p:nvPr/>
          </p:nvSpPr>
          <p:spPr bwMode="auto">
            <a:xfrm rot="3120000">
              <a:off x="1622" y="3500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2" name="Freeform 612"/>
            <p:cNvSpPr>
              <a:spLocks noChangeArrowheads="1"/>
            </p:cNvSpPr>
            <p:nvPr/>
          </p:nvSpPr>
          <p:spPr bwMode="auto">
            <a:xfrm rot="3120000">
              <a:off x="1986" y="3829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3" name="Freeform 613"/>
            <p:cNvSpPr>
              <a:spLocks noChangeArrowheads="1"/>
            </p:cNvSpPr>
            <p:nvPr/>
          </p:nvSpPr>
          <p:spPr bwMode="auto">
            <a:xfrm rot="3720000">
              <a:off x="1583" y="3539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4" name="Freeform 614"/>
            <p:cNvSpPr>
              <a:spLocks noChangeArrowheads="1"/>
            </p:cNvSpPr>
            <p:nvPr/>
          </p:nvSpPr>
          <p:spPr bwMode="auto">
            <a:xfrm rot="3720000">
              <a:off x="1867" y="3885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5" name="Freeform 615"/>
            <p:cNvSpPr>
              <a:spLocks noChangeArrowheads="1"/>
            </p:cNvSpPr>
            <p:nvPr/>
          </p:nvSpPr>
          <p:spPr bwMode="auto">
            <a:xfrm rot="4260000">
              <a:off x="1528" y="3577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6" name="Freeform 616"/>
            <p:cNvSpPr>
              <a:spLocks noChangeArrowheads="1"/>
            </p:cNvSpPr>
            <p:nvPr/>
          </p:nvSpPr>
          <p:spPr bwMode="auto">
            <a:xfrm rot="4260000">
              <a:off x="1745" y="3927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7" name="Freeform 617"/>
            <p:cNvSpPr>
              <a:spLocks noChangeArrowheads="1"/>
            </p:cNvSpPr>
            <p:nvPr/>
          </p:nvSpPr>
          <p:spPr bwMode="auto">
            <a:xfrm rot="4920000">
              <a:off x="1484" y="3596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8" name="Freeform 618"/>
            <p:cNvSpPr>
              <a:spLocks noChangeArrowheads="1"/>
            </p:cNvSpPr>
            <p:nvPr/>
          </p:nvSpPr>
          <p:spPr bwMode="auto">
            <a:xfrm rot="4920000">
              <a:off x="1625" y="3923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9" name="Freeform 619"/>
            <p:cNvSpPr>
              <a:spLocks noChangeArrowheads="1"/>
            </p:cNvSpPr>
            <p:nvPr/>
          </p:nvSpPr>
          <p:spPr bwMode="auto">
            <a:xfrm rot="5760000">
              <a:off x="1389" y="3609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0" name="Freeform 620"/>
            <p:cNvSpPr>
              <a:spLocks noChangeArrowheads="1"/>
            </p:cNvSpPr>
            <p:nvPr/>
          </p:nvSpPr>
          <p:spPr bwMode="auto">
            <a:xfrm rot="5760000">
              <a:off x="1440" y="3943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1" name="Freeform 621"/>
            <p:cNvSpPr>
              <a:spLocks noChangeArrowheads="1"/>
            </p:cNvSpPr>
            <p:nvPr/>
          </p:nvSpPr>
          <p:spPr bwMode="auto">
            <a:xfrm flipH="1">
              <a:off x="1372" y="3498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" name="AutoShape 622"/>
            <p:cNvSpPr>
              <a:spLocks noChangeArrowheads="1"/>
            </p:cNvSpPr>
            <p:nvPr/>
          </p:nvSpPr>
          <p:spPr bwMode="auto">
            <a:xfrm flipH="1">
              <a:off x="1086" y="3299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3" name="AutoShape 623"/>
            <p:cNvSpPr>
              <a:spLocks noChangeArrowheads="1"/>
            </p:cNvSpPr>
            <p:nvPr/>
          </p:nvSpPr>
          <p:spPr bwMode="auto">
            <a:xfrm flipV="1">
              <a:off x="1617" y="2876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4" name="AutoShape 624"/>
            <p:cNvSpPr>
              <a:spLocks noChangeArrowheads="1"/>
            </p:cNvSpPr>
            <p:nvPr/>
          </p:nvSpPr>
          <p:spPr bwMode="auto">
            <a:xfrm flipH="1">
              <a:off x="1157" y="3206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5" name="AutoShape 625"/>
            <p:cNvSpPr>
              <a:spLocks noChangeArrowheads="1"/>
            </p:cNvSpPr>
            <p:nvPr/>
          </p:nvSpPr>
          <p:spPr bwMode="auto">
            <a:xfrm flipH="1">
              <a:off x="871" y="3246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6" name="AutoShape 626"/>
            <p:cNvSpPr>
              <a:spLocks noChangeArrowheads="1"/>
            </p:cNvSpPr>
            <p:nvPr/>
          </p:nvSpPr>
          <p:spPr bwMode="auto">
            <a:xfrm flipH="1">
              <a:off x="815" y="3106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7" name="AutoShape 627"/>
            <p:cNvSpPr>
              <a:spLocks noChangeArrowheads="1"/>
            </p:cNvSpPr>
            <p:nvPr/>
          </p:nvSpPr>
          <p:spPr bwMode="auto">
            <a:xfrm>
              <a:off x="1635" y="3214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8" name="AutoShape 628"/>
            <p:cNvSpPr>
              <a:spLocks noChangeArrowheads="1"/>
            </p:cNvSpPr>
            <p:nvPr/>
          </p:nvSpPr>
          <p:spPr bwMode="auto">
            <a:xfrm>
              <a:off x="1618" y="3210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9" name="AutoShape 629"/>
            <p:cNvSpPr>
              <a:spLocks noChangeArrowheads="1"/>
            </p:cNvSpPr>
            <p:nvPr/>
          </p:nvSpPr>
          <p:spPr bwMode="auto">
            <a:xfrm>
              <a:off x="1612" y="3110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0" name="Freeform 630"/>
            <p:cNvSpPr>
              <a:spLocks noChangeArrowheads="1"/>
            </p:cNvSpPr>
            <p:nvPr/>
          </p:nvSpPr>
          <p:spPr bwMode="auto">
            <a:xfrm>
              <a:off x="1815" y="3580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1" name="Freeform 631"/>
            <p:cNvSpPr>
              <a:spLocks noChangeArrowheads="1"/>
            </p:cNvSpPr>
            <p:nvPr/>
          </p:nvSpPr>
          <p:spPr bwMode="auto">
            <a:xfrm rot="19680000" flipV="1">
              <a:off x="1571" y="3423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" name="AutoShape 632"/>
            <p:cNvSpPr>
              <a:spLocks noChangeArrowheads="1"/>
            </p:cNvSpPr>
            <p:nvPr/>
          </p:nvSpPr>
          <p:spPr bwMode="auto">
            <a:xfrm flipH="1">
              <a:off x="771" y="2991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3" name="AutoShape 633"/>
            <p:cNvSpPr>
              <a:spLocks noChangeArrowheads="1"/>
            </p:cNvSpPr>
            <p:nvPr/>
          </p:nvSpPr>
          <p:spPr bwMode="auto">
            <a:xfrm flipH="1">
              <a:off x="859" y="2829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4" name="AutoShape 634"/>
            <p:cNvSpPr>
              <a:spLocks noChangeArrowheads="1"/>
            </p:cNvSpPr>
            <p:nvPr/>
          </p:nvSpPr>
          <p:spPr bwMode="auto">
            <a:xfrm>
              <a:off x="1573" y="3142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5" name="Freeform 635"/>
            <p:cNvSpPr>
              <a:spLocks noChangeArrowheads="1"/>
            </p:cNvSpPr>
            <p:nvPr/>
          </p:nvSpPr>
          <p:spPr bwMode="auto">
            <a:xfrm flipH="1">
              <a:off x="905" y="3537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6" name="Freeform 636"/>
            <p:cNvSpPr>
              <a:spLocks noChangeArrowheads="1"/>
            </p:cNvSpPr>
            <p:nvPr/>
          </p:nvSpPr>
          <p:spPr bwMode="auto">
            <a:xfrm flipH="1">
              <a:off x="1069" y="3017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7" name="Freeform 637"/>
            <p:cNvSpPr>
              <a:spLocks noChangeArrowheads="1"/>
            </p:cNvSpPr>
            <p:nvPr/>
          </p:nvSpPr>
          <p:spPr bwMode="auto">
            <a:xfrm flipH="1">
              <a:off x="1328" y="2870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8" name="Freeform 638"/>
            <p:cNvSpPr>
              <a:spLocks noChangeArrowheads="1"/>
            </p:cNvSpPr>
            <p:nvPr/>
          </p:nvSpPr>
          <p:spPr bwMode="auto">
            <a:xfrm>
              <a:off x="2170" y="3465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9" name="Freeform 639"/>
            <p:cNvSpPr>
              <a:spLocks noChangeArrowheads="1"/>
            </p:cNvSpPr>
            <p:nvPr/>
          </p:nvSpPr>
          <p:spPr bwMode="auto">
            <a:xfrm>
              <a:off x="2001" y="3203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0" name="Freeform 640"/>
            <p:cNvSpPr>
              <a:spLocks noChangeArrowheads="1"/>
            </p:cNvSpPr>
            <p:nvPr/>
          </p:nvSpPr>
          <p:spPr bwMode="auto">
            <a:xfrm>
              <a:off x="2019" y="2837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1" name="Freeform 641"/>
            <p:cNvSpPr>
              <a:spLocks noChangeArrowheads="1"/>
            </p:cNvSpPr>
            <p:nvPr/>
          </p:nvSpPr>
          <p:spPr bwMode="auto">
            <a:xfrm rot="-1380000">
              <a:off x="1807" y="3224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2" name="Freeform 642"/>
            <p:cNvSpPr>
              <a:spLocks noChangeArrowheads="1"/>
            </p:cNvSpPr>
            <p:nvPr/>
          </p:nvSpPr>
          <p:spPr bwMode="auto">
            <a:xfrm rot="1380000" flipH="1">
              <a:off x="1297" y="3215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643"/>
          <p:cNvGrpSpPr>
            <a:grpSpLocks/>
          </p:cNvGrpSpPr>
          <p:nvPr/>
        </p:nvGrpSpPr>
        <p:grpSpPr bwMode="auto">
          <a:xfrm>
            <a:off x="6053138" y="709613"/>
            <a:ext cx="2962275" cy="3333750"/>
            <a:chOff x="3813" y="447"/>
            <a:chExt cx="1866" cy="2100"/>
          </a:xfrm>
        </p:grpSpPr>
        <p:sp>
          <p:nvSpPr>
            <p:cNvPr id="5903" name="Oval 644"/>
            <p:cNvSpPr>
              <a:spLocks noChangeArrowheads="1"/>
            </p:cNvSpPr>
            <p:nvPr/>
          </p:nvSpPr>
          <p:spPr bwMode="auto">
            <a:xfrm>
              <a:off x="4265" y="715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904" name="Oval 645"/>
            <p:cNvSpPr>
              <a:spLocks noChangeArrowheads="1"/>
            </p:cNvSpPr>
            <p:nvPr/>
          </p:nvSpPr>
          <p:spPr bwMode="auto">
            <a:xfrm>
              <a:off x="4626" y="970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905" name="Freeform 646"/>
            <p:cNvSpPr>
              <a:spLocks noChangeArrowheads="1"/>
            </p:cNvSpPr>
            <p:nvPr/>
          </p:nvSpPr>
          <p:spPr bwMode="auto">
            <a:xfrm rot="2700000">
              <a:off x="4754" y="1172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06" name="Freeform 647"/>
            <p:cNvSpPr>
              <a:spLocks noChangeArrowheads="1"/>
            </p:cNvSpPr>
            <p:nvPr/>
          </p:nvSpPr>
          <p:spPr bwMode="auto">
            <a:xfrm rot="2700000">
              <a:off x="5154" y="147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07" name="Freeform 648"/>
            <p:cNvSpPr>
              <a:spLocks noChangeArrowheads="1"/>
            </p:cNvSpPr>
            <p:nvPr/>
          </p:nvSpPr>
          <p:spPr bwMode="auto">
            <a:xfrm rot="2100000">
              <a:off x="4782" y="1104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08" name="Freeform 649"/>
            <p:cNvSpPr>
              <a:spLocks noChangeArrowheads="1"/>
            </p:cNvSpPr>
            <p:nvPr/>
          </p:nvSpPr>
          <p:spPr bwMode="auto">
            <a:xfrm rot="2100000">
              <a:off x="5264" y="135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09" name="Freeform 650"/>
            <p:cNvSpPr>
              <a:spLocks noChangeArrowheads="1"/>
            </p:cNvSpPr>
            <p:nvPr/>
          </p:nvSpPr>
          <p:spPr bwMode="auto">
            <a:xfrm rot="1560000">
              <a:off x="4794" y="1043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0" name="Freeform 651"/>
            <p:cNvSpPr>
              <a:spLocks noChangeArrowheads="1"/>
            </p:cNvSpPr>
            <p:nvPr/>
          </p:nvSpPr>
          <p:spPr bwMode="auto">
            <a:xfrm rot="1560000">
              <a:off x="5294" y="1232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1" name="Freeform 652"/>
            <p:cNvSpPr>
              <a:spLocks noChangeArrowheads="1"/>
            </p:cNvSpPr>
            <p:nvPr/>
          </p:nvSpPr>
          <p:spPr bwMode="auto">
            <a:xfrm rot="1080000">
              <a:off x="4803" y="980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2" name="Freeform 653"/>
            <p:cNvSpPr>
              <a:spLocks noChangeArrowheads="1"/>
            </p:cNvSpPr>
            <p:nvPr/>
          </p:nvSpPr>
          <p:spPr bwMode="auto">
            <a:xfrm rot="1080000">
              <a:off x="5309" y="1108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3" name="Freeform 654"/>
            <p:cNvSpPr>
              <a:spLocks noChangeArrowheads="1"/>
            </p:cNvSpPr>
            <p:nvPr/>
          </p:nvSpPr>
          <p:spPr bwMode="auto">
            <a:xfrm rot="480000">
              <a:off x="4814" y="908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4" name="Freeform 655"/>
            <p:cNvSpPr>
              <a:spLocks noChangeArrowheads="1"/>
            </p:cNvSpPr>
            <p:nvPr/>
          </p:nvSpPr>
          <p:spPr bwMode="auto">
            <a:xfrm rot="480000">
              <a:off x="5302" y="962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5" name="Freeform 656"/>
            <p:cNvSpPr>
              <a:spLocks noChangeArrowheads="1"/>
            </p:cNvSpPr>
            <p:nvPr/>
          </p:nvSpPr>
          <p:spPr bwMode="auto">
            <a:xfrm rot="-120000">
              <a:off x="4819" y="870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6" name="Freeform 657"/>
            <p:cNvSpPr>
              <a:spLocks noChangeArrowheads="1"/>
            </p:cNvSpPr>
            <p:nvPr/>
          </p:nvSpPr>
          <p:spPr bwMode="auto">
            <a:xfrm rot="-120000">
              <a:off x="5269" y="86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7" name="Freeform 658"/>
            <p:cNvSpPr>
              <a:spLocks noChangeArrowheads="1"/>
            </p:cNvSpPr>
            <p:nvPr/>
          </p:nvSpPr>
          <p:spPr bwMode="auto">
            <a:xfrm rot="-840000">
              <a:off x="4803" y="818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8" name="Freeform 659"/>
            <p:cNvSpPr>
              <a:spLocks noChangeArrowheads="1"/>
            </p:cNvSpPr>
            <p:nvPr/>
          </p:nvSpPr>
          <p:spPr bwMode="auto">
            <a:xfrm rot="-840000">
              <a:off x="5197" y="74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9" name="Freeform 660"/>
            <p:cNvSpPr>
              <a:spLocks noChangeArrowheads="1"/>
            </p:cNvSpPr>
            <p:nvPr/>
          </p:nvSpPr>
          <p:spPr bwMode="auto">
            <a:xfrm rot="18900000" flipH="1">
              <a:off x="4141" y="1212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0" name="Freeform 661"/>
            <p:cNvSpPr>
              <a:spLocks noChangeArrowheads="1"/>
            </p:cNvSpPr>
            <p:nvPr/>
          </p:nvSpPr>
          <p:spPr bwMode="auto">
            <a:xfrm rot="18900000" flipH="1">
              <a:off x="3990" y="1510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1" name="Freeform 662"/>
            <p:cNvSpPr>
              <a:spLocks noChangeArrowheads="1"/>
            </p:cNvSpPr>
            <p:nvPr/>
          </p:nvSpPr>
          <p:spPr bwMode="auto">
            <a:xfrm rot="19500000" flipH="1">
              <a:off x="4064" y="1161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2" name="Freeform 663"/>
            <p:cNvSpPr>
              <a:spLocks noChangeArrowheads="1"/>
            </p:cNvSpPr>
            <p:nvPr/>
          </p:nvSpPr>
          <p:spPr bwMode="auto">
            <a:xfrm rot="19500000" flipH="1">
              <a:off x="3854" y="1416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3" name="Freeform 664"/>
            <p:cNvSpPr>
              <a:spLocks noChangeArrowheads="1"/>
            </p:cNvSpPr>
            <p:nvPr/>
          </p:nvSpPr>
          <p:spPr bwMode="auto">
            <a:xfrm rot="20040000" flipH="1">
              <a:off x="4081" y="1101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4" name="Freeform 665"/>
            <p:cNvSpPr>
              <a:spLocks noChangeArrowheads="1"/>
            </p:cNvSpPr>
            <p:nvPr/>
          </p:nvSpPr>
          <p:spPr bwMode="auto">
            <a:xfrm rot="20040000" flipH="1">
              <a:off x="3839" y="1291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5" name="Freeform 666"/>
            <p:cNvSpPr>
              <a:spLocks noChangeArrowheads="1"/>
            </p:cNvSpPr>
            <p:nvPr/>
          </p:nvSpPr>
          <p:spPr bwMode="auto">
            <a:xfrm rot="20520000" flipH="1">
              <a:off x="4091" y="1038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6" name="Freeform 667"/>
            <p:cNvSpPr>
              <a:spLocks noChangeArrowheads="1"/>
            </p:cNvSpPr>
            <p:nvPr/>
          </p:nvSpPr>
          <p:spPr bwMode="auto">
            <a:xfrm rot="20520000" flipH="1">
              <a:off x="3832" y="1165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7" name="Freeform 668"/>
            <p:cNvSpPr>
              <a:spLocks noChangeArrowheads="1"/>
            </p:cNvSpPr>
            <p:nvPr/>
          </p:nvSpPr>
          <p:spPr bwMode="auto">
            <a:xfrm rot="21120000" flipH="1">
              <a:off x="4122" y="965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8" name="Freeform 669"/>
            <p:cNvSpPr>
              <a:spLocks noChangeArrowheads="1"/>
            </p:cNvSpPr>
            <p:nvPr/>
          </p:nvSpPr>
          <p:spPr bwMode="auto">
            <a:xfrm rot="21120000" flipH="1">
              <a:off x="3863" y="1019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" name="Freeform 670"/>
            <p:cNvSpPr>
              <a:spLocks noChangeArrowheads="1"/>
            </p:cNvSpPr>
            <p:nvPr/>
          </p:nvSpPr>
          <p:spPr bwMode="auto">
            <a:xfrm rot="120000" flipH="1">
              <a:off x="4156" y="927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0" name="Freeform 671"/>
            <p:cNvSpPr>
              <a:spLocks noChangeArrowheads="1"/>
            </p:cNvSpPr>
            <p:nvPr/>
          </p:nvSpPr>
          <p:spPr bwMode="auto">
            <a:xfrm rot="120000" flipH="1">
              <a:off x="3915" y="919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1" name="Freeform 672"/>
            <p:cNvSpPr>
              <a:spLocks noChangeArrowheads="1"/>
            </p:cNvSpPr>
            <p:nvPr/>
          </p:nvSpPr>
          <p:spPr bwMode="auto">
            <a:xfrm rot="840000" flipH="1">
              <a:off x="4226" y="87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2" name="Freeform 673"/>
            <p:cNvSpPr>
              <a:spLocks noChangeArrowheads="1"/>
            </p:cNvSpPr>
            <p:nvPr/>
          </p:nvSpPr>
          <p:spPr bwMode="auto">
            <a:xfrm rot="840000" flipH="1">
              <a:off x="4017" y="806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3" name="Freeform 674"/>
            <p:cNvSpPr>
              <a:spLocks noChangeArrowheads="1"/>
            </p:cNvSpPr>
            <p:nvPr/>
          </p:nvSpPr>
          <p:spPr bwMode="auto">
            <a:xfrm rot="1260000" flipH="1">
              <a:off x="4254" y="854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4" name="Freeform 675"/>
            <p:cNvSpPr>
              <a:spLocks noChangeArrowheads="1"/>
            </p:cNvSpPr>
            <p:nvPr/>
          </p:nvSpPr>
          <p:spPr bwMode="auto">
            <a:xfrm rot="1260000" flipH="1">
              <a:off x="4054" y="744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5" name="Freeform 676"/>
            <p:cNvSpPr>
              <a:spLocks noChangeArrowheads="1"/>
            </p:cNvSpPr>
            <p:nvPr/>
          </p:nvSpPr>
          <p:spPr bwMode="auto">
            <a:xfrm rot="2040000" flipH="1">
              <a:off x="4298" y="823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6" name="Freeform 677"/>
            <p:cNvSpPr>
              <a:spLocks noChangeArrowheads="1"/>
            </p:cNvSpPr>
            <p:nvPr/>
          </p:nvSpPr>
          <p:spPr bwMode="auto">
            <a:xfrm rot="2040000" flipH="1">
              <a:off x="4124" y="65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7" name="Freeform 678"/>
            <p:cNvSpPr>
              <a:spLocks noChangeArrowheads="1"/>
            </p:cNvSpPr>
            <p:nvPr/>
          </p:nvSpPr>
          <p:spPr bwMode="auto">
            <a:xfrm rot="2700000" flipH="1">
              <a:off x="4336" y="778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8" name="Freeform 679"/>
            <p:cNvSpPr>
              <a:spLocks noChangeArrowheads="1"/>
            </p:cNvSpPr>
            <p:nvPr/>
          </p:nvSpPr>
          <p:spPr bwMode="auto">
            <a:xfrm rot="2700000" flipH="1">
              <a:off x="4191" y="559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9" name="Freeform 680"/>
            <p:cNvSpPr>
              <a:spLocks noChangeArrowheads="1"/>
            </p:cNvSpPr>
            <p:nvPr/>
          </p:nvSpPr>
          <p:spPr bwMode="auto">
            <a:xfrm rot="3480000" flipH="1">
              <a:off x="4424" y="762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" name="Freeform 681"/>
            <p:cNvSpPr>
              <a:spLocks noChangeArrowheads="1"/>
            </p:cNvSpPr>
            <p:nvPr/>
          </p:nvSpPr>
          <p:spPr bwMode="auto">
            <a:xfrm rot="3480000" flipH="1">
              <a:off x="4341" y="531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" name="Freeform 682"/>
            <p:cNvSpPr>
              <a:spLocks noChangeArrowheads="1"/>
            </p:cNvSpPr>
            <p:nvPr/>
          </p:nvSpPr>
          <p:spPr bwMode="auto">
            <a:xfrm rot="4140000" flipH="1">
              <a:off x="4482" y="750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" name="Freeform 683"/>
            <p:cNvSpPr>
              <a:spLocks noChangeArrowheads="1"/>
            </p:cNvSpPr>
            <p:nvPr/>
          </p:nvSpPr>
          <p:spPr bwMode="auto">
            <a:xfrm rot="4140000" flipH="1">
              <a:off x="4446" y="498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" name="Freeform 684"/>
            <p:cNvSpPr>
              <a:spLocks noChangeArrowheads="1"/>
            </p:cNvSpPr>
            <p:nvPr/>
          </p:nvSpPr>
          <p:spPr bwMode="auto">
            <a:xfrm rot="-1320000">
              <a:off x="4768" y="782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" name="Freeform 685"/>
            <p:cNvSpPr>
              <a:spLocks noChangeArrowheads="1"/>
            </p:cNvSpPr>
            <p:nvPr/>
          </p:nvSpPr>
          <p:spPr bwMode="auto">
            <a:xfrm rot="-1320000">
              <a:off x="5148" y="669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" name="Freeform 686"/>
            <p:cNvSpPr>
              <a:spLocks noChangeArrowheads="1"/>
            </p:cNvSpPr>
            <p:nvPr/>
          </p:nvSpPr>
          <p:spPr bwMode="auto">
            <a:xfrm rot="-1920000">
              <a:off x="4725" y="760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" name="Freeform 687"/>
            <p:cNvSpPr>
              <a:spLocks noChangeArrowheads="1"/>
            </p:cNvSpPr>
            <p:nvPr/>
          </p:nvSpPr>
          <p:spPr bwMode="auto">
            <a:xfrm rot="-1920000">
              <a:off x="5083" y="595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" name="Freeform 688"/>
            <p:cNvSpPr>
              <a:spLocks noChangeArrowheads="1"/>
            </p:cNvSpPr>
            <p:nvPr/>
          </p:nvSpPr>
          <p:spPr bwMode="auto">
            <a:xfrm rot="4560000" flipH="1">
              <a:off x="4536" y="768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" name="Freeform 689"/>
            <p:cNvSpPr>
              <a:spLocks noChangeArrowheads="1"/>
            </p:cNvSpPr>
            <p:nvPr/>
          </p:nvSpPr>
          <p:spPr bwMode="auto">
            <a:xfrm rot="4560000" flipH="1">
              <a:off x="4545" y="524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" name="Freeform 690"/>
            <p:cNvSpPr>
              <a:spLocks noChangeArrowheads="1"/>
            </p:cNvSpPr>
            <p:nvPr/>
          </p:nvSpPr>
          <p:spPr bwMode="auto">
            <a:xfrm rot="-3840000">
              <a:off x="4619" y="758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" name="Freeform 691"/>
            <p:cNvSpPr>
              <a:spLocks noChangeArrowheads="1"/>
            </p:cNvSpPr>
            <p:nvPr/>
          </p:nvSpPr>
          <p:spPr bwMode="auto">
            <a:xfrm rot="-3840000">
              <a:off x="4831" y="511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" name="Freeform 692"/>
            <p:cNvSpPr>
              <a:spLocks noChangeArrowheads="1"/>
            </p:cNvSpPr>
            <p:nvPr/>
          </p:nvSpPr>
          <p:spPr bwMode="auto">
            <a:xfrm rot="-2760000">
              <a:off x="4663" y="750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" name="Freeform 693"/>
            <p:cNvSpPr>
              <a:spLocks noChangeArrowheads="1"/>
            </p:cNvSpPr>
            <p:nvPr/>
          </p:nvSpPr>
          <p:spPr bwMode="auto">
            <a:xfrm rot="-2760000">
              <a:off x="4965" y="538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" name="Freeform 694"/>
            <p:cNvSpPr>
              <a:spLocks noChangeArrowheads="1"/>
            </p:cNvSpPr>
            <p:nvPr/>
          </p:nvSpPr>
          <p:spPr bwMode="auto">
            <a:xfrm rot="-4920000">
              <a:off x="4601" y="763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" name="Freeform 695"/>
            <p:cNvSpPr>
              <a:spLocks noChangeArrowheads="1"/>
            </p:cNvSpPr>
            <p:nvPr/>
          </p:nvSpPr>
          <p:spPr bwMode="auto">
            <a:xfrm rot="-4920000">
              <a:off x="4714" y="526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" name="Freeform 696"/>
            <p:cNvSpPr>
              <a:spLocks noChangeArrowheads="1"/>
            </p:cNvSpPr>
            <p:nvPr/>
          </p:nvSpPr>
          <p:spPr bwMode="auto">
            <a:xfrm rot="18360000" flipH="1">
              <a:off x="4183" y="1251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" name="Freeform 697"/>
            <p:cNvSpPr>
              <a:spLocks noChangeArrowheads="1"/>
            </p:cNvSpPr>
            <p:nvPr/>
          </p:nvSpPr>
          <p:spPr bwMode="auto">
            <a:xfrm rot="18360000" flipH="1">
              <a:off x="4088" y="1586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" name="Freeform 698"/>
            <p:cNvSpPr>
              <a:spLocks noChangeArrowheads="1"/>
            </p:cNvSpPr>
            <p:nvPr/>
          </p:nvSpPr>
          <p:spPr bwMode="auto">
            <a:xfrm rot="17520000" flipH="1">
              <a:off x="4267" y="1284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" name="Freeform 699"/>
            <p:cNvSpPr>
              <a:spLocks noChangeArrowheads="1"/>
            </p:cNvSpPr>
            <p:nvPr/>
          </p:nvSpPr>
          <p:spPr bwMode="auto">
            <a:xfrm rot="17520000" flipH="1">
              <a:off x="4268" y="1625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" name="Freeform 700"/>
            <p:cNvSpPr>
              <a:spLocks noChangeArrowheads="1"/>
            </p:cNvSpPr>
            <p:nvPr/>
          </p:nvSpPr>
          <p:spPr bwMode="auto">
            <a:xfrm rot="16860000" flipH="1">
              <a:off x="4356" y="1297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" name="Freeform 701"/>
            <p:cNvSpPr>
              <a:spLocks noChangeArrowheads="1"/>
            </p:cNvSpPr>
            <p:nvPr/>
          </p:nvSpPr>
          <p:spPr bwMode="auto">
            <a:xfrm rot="16860000" flipH="1">
              <a:off x="4429" y="1644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" name="Freeform 702"/>
            <p:cNvSpPr>
              <a:spLocks noChangeArrowheads="1"/>
            </p:cNvSpPr>
            <p:nvPr/>
          </p:nvSpPr>
          <p:spPr bwMode="auto">
            <a:xfrm rot="3120000">
              <a:off x="4707" y="1233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" name="Freeform 703"/>
            <p:cNvSpPr>
              <a:spLocks noChangeArrowheads="1"/>
            </p:cNvSpPr>
            <p:nvPr/>
          </p:nvSpPr>
          <p:spPr bwMode="auto">
            <a:xfrm rot="3120000">
              <a:off x="5071" y="1562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" name="Freeform 704"/>
            <p:cNvSpPr>
              <a:spLocks noChangeArrowheads="1"/>
            </p:cNvSpPr>
            <p:nvPr/>
          </p:nvSpPr>
          <p:spPr bwMode="auto">
            <a:xfrm rot="3720000">
              <a:off x="4668" y="1271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" name="Freeform 705"/>
            <p:cNvSpPr>
              <a:spLocks noChangeArrowheads="1"/>
            </p:cNvSpPr>
            <p:nvPr/>
          </p:nvSpPr>
          <p:spPr bwMode="auto">
            <a:xfrm rot="3720000">
              <a:off x="4952" y="1618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5" name="Freeform 706"/>
            <p:cNvSpPr>
              <a:spLocks noChangeArrowheads="1"/>
            </p:cNvSpPr>
            <p:nvPr/>
          </p:nvSpPr>
          <p:spPr bwMode="auto">
            <a:xfrm rot="4260000">
              <a:off x="4613" y="1310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6" name="Freeform 707"/>
            <p:cNvSpPr>
              <a:spLocks noChangeArrowheads="1"/>
            </p:cNvSpPr>
            <p:nvPr/>
          </p:nvSpPr>
          <p:spPr bwMode="auto">
            <a:xfrm rot="4260000">
              <a:off x="4830" y="1660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7" name="Freeform 708"/>
            <p:cNvSpPr>
              <a:spLocks noChangeArrowheads="1"/>
            </p:cNvSpPr>
            <p:nvPr/>
          </p:nvSpPr>
          <p:spPr bwMode="auto">
            <a:xfrm rot="4920000">
              <a:off x="4569" y="1329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8" name="Freeform 709"/>
            <p:cNvSpPr>
              <a:spLocks noChangeArrowheads="1"/>
            </p:cNvSpPr>
            <p:nvPr/>
          </p:nvSpPr>
          <p:spPr bwMode="auto">
            <a:xfrm rot="4920000">
              <a:off x="4710" y="1656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9" name="Freeform 710"/>
            <p:cNvSpPr>
              <a:spLocks noChangeArrowheads="1"/>
            </p:cNvSpPr>
            <p:nvPr/>
          </p:nvSpPr>
          <p:spPr bwMode="auto">
            <a:xfrm rot="5760000">
              <a:off x="4474" y="1342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0" name="Freeform 711"/>
            <p:cNvSpPr>
              <a:spLocks noChangeArrowheads="1"/>
            </p:cNvSpPr>
            <p:nvPr/>
          </p:nvSpPr>
          <p:spPr bwMode="auto">
            <a:xfrm rot="5760000">
              <a:off x="4525" y="1676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1" name="Freeform 712"/>
            <p:cNvSpPr>
              <a:spLocks noChangeArrowheads="1"/>
            </p:cNvSpPr>
            <p:nvPr/>
          </p:nvSpPr>
          <p:spPr bwMode="auto">
            <a:xfrm flipH="1">
              <a:off x="4457" y="1231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2" name="AutoShape 713"/>
            <p:cNvSpPr>
              <a:spLocks noChangeArrowheads="1"/>
            </p:cNvSpPr>
            <p:nvPr/>
          </p:nvSpPr>
          <p:spPr bwMode="auto">
            <a:xfrm flipH="1">
              <a:off x="4171" y="1032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3" name="AutoShape 714"/>
            <p:cNvSpPr>
              <a:spLocks noChangeArrowheads="1"/>
            </p:cNvSpPr>
            <p:nvPr/>
          </p:nvSpPr>
          <p:spPr bwMode="auto">
            <a:xfrm flipV="1">
              <a:off x="4702" y="609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4" name="AutoShape 715"/>
            <p:cNvSpPr>
              <a:spLocks noChangeArrowheads="1"/>
            </p:cNvSpPr>
            <p:nvPr/>
          </p:nvSpPr>
          <p:spPr bwMode="auto">
            <a:xfrm flipH="1">
              <a:off x="4242" y="939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5" name="AutoShape 716"/>
            <p:cNvSpPr>
              <a:spLocks noChangeArrowheads="1"/>
            </p:cNvSpPr>
            <p:nvPr/>
          </p:nvSpPr>
          <p:spPr bwMode="auto">
            <a:xfrm flipH="1">
              <a:off x="3956" y="979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6" name="AutoShape 717"/>
            <p:cNvSpPr>
              <a:spLocks noChangeArrowheads="1"/>
            </p:cNvSpPr>
            <p:nvPr/>
          </p:nvSpPr>
          <p:spPr bwMode="auto">
            <a:xfrm flipH="1">
              <a:off x="3900" y="839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7" name="AutoShape 718"/>
            <p:cNvSpPr>
              <a:spLocks noChangeArrowheads="1"/>
            </p:cNvSpPr>
            <p:nvPr/>
          </p:nvSpPr>
          <p:spPr bwMode="auto">
            <a:xfrm>
              <a:off x="4720" y="947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8" name="AutoShape 719"/>
            <p:cNvSpPr>
              <a:spLocks noChangeArrowheads="1"/>
            </p:cNvSpPr>
            <p:nvPr/>
          </p:nvSpPr>
          <p:spPr bwMode="auto">
            <a:xfrm>
              <a:off x="4703" y="943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9" name="AutoShape 720"/>
            <p:cNvSpPr>
              <a:spLocks noChangeArrowheads="1"/>
            </p:cNvSpPr>
            <p:nvPr/>
          </p:nvSpPr>
          <p:spPr bwMode="auto">
            <a:xfrm>
              <a:off x="4697" y="843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0" name="Freeform 721"/>
            <p:cNvSpPr>
              <a:spLocks noChangeArrowheads="1"/>
            </p:cNvSpPr>
            <p:nvPr/>
          </p:nvSpPr>
          <p:spPr bwMode="auto">
            <a:xfrm>
              <a:off x="4900" y="1313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1" name="Freeform 722"/>
            <p:cNvSpPr>
              <a:spLocks noChangeArrowheads="1"/>
            </p:cNvSpPr>
            <p:nvPr/>
          </p:nvSpPr>
          <p:spPr bwMode="auto">
            <a:xfrm rot="19680000" flipV="1">
              <a:off x="4656" y="1156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2" name="AutoShape 723"/>
            <p:cNvSpPr>
              <a:spLocks noChangeArrowheads="1"/>
            </p:cNvSpPr>
            <p:nvPr/>
          </p:nvSpPr>
          <p:spPr bwMode="auto">
            <a:xfrm flipH="1">
              <a:off x="3856" y="724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3" name="AutoShape 724"/>
            <p:cNvSpPr>
              <a:spLocks noChangeArrowheads="1"/>
            </p:cNvSpPr>
            <p:nvPr/>
          </p:nvSpPr>
          <p:spPr bwMode="auto">
            <a:xfrm flipH="1">
              <a:off x="3944" y="562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4" name="AutoShape 725"/>
            <p:cNvSpPr>
              <a:spLocks noChangeArrowheads="1"/>
            </p:cNvSpPr>
            <p:nvPr/>
          </p:nvSpPr>
          <p:spPr bwMode="auto">
            <a:xfrm>
              <a:off x="4658" y="875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5" name="Freeform 726"/>
            <p:cNvSpPr>
              <a:spLocks noChangeArrowheads="1"/>
            </p:cNvSpPr>
            <p:nvPr/>
          </p:nvSpPr>
          <p:spPr bwMode="auto">
            <a:xfrm flipH="1">
              <a:off x="3990" y="1270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6" name="Freeform 727"/>
            <p:cNvSpPr>
              <a:spLocks noChangeArrowheads="1"/>
            </p:cNvSpPr>
            <p:nvPr/>
          </p:nvSpPr>
          <p:spPr bwMode="auto">
            <a:xfrm flipH="1">
              <a:off x="4154" y="750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7" name="Freeform 728"/>
            <p:cNvSpPr>
              <a:spLocks noChangeArrowheads="1"/>
            </p:cNvSpPr>
            <p:nvPr/>
          </p:nvSpPr>
          <p:spPr bwMode="auto">
            <a:xfrm flipH="1">
              <a:off x="4413" y="603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8" name="Freeform 729"/>
            <p:cNvSpPr>
              <a:spLocks noChangeArrowheads="1"/>
            </p:cNvSpPr>
            <p:nvPr/>
          </p:nvSpPr>
          <p:spPr bwMode="auto">
            <a:xfrm>
              <a:off x="5255" y="1198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9" name="Freeform 730"/>
            <p:cNvSpPr>
              <a:spLocks noChangeArrowheads="1"/>
            </p:cNvSpPr>
            <p:nvPr/>
          </p:nvSpPr>
          <p:spPr bwMode="auto">
            <a:xfrm>
              <a:off x="5086" y="936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" name="Freeform 731"/>
            <p:cNvSpPr>
              <a:spLocks noChangeArrowheads="1"/>
            </p:cNvSpPr>
            <p:nvPr/>
          </p:nvSpPr>
          <p:spPr bwMode="auto">
            <a:xfrm>
              <a:off x="5104" y="570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1" name="Freeform 732"/>
            <p:cNvSpPr>
              <a:spLocks noChangeArrowheads="1"/>
            </p:cNvSpPr>
            <p:nvPr/>
          </p:nvSpPr>
          <p:spPr bwMode="auto">
            <a:xfrm rot="-1380000">
              <a:off x="4892" y="957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2" name="Freeform 733"/>
            <p:cNvSpPr>
              <a:spLocks noChangeArrowheads="1"/>
            </p:cNvSpPr>
            <p:nvPr/>
          </p:nvSpPr>
          <p:spPr bwMode="auto">
            <a:xfrm rot="1380000" flipH="1">
              <a:off x="4382" y="948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5134" name="Picture 73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06900" y="4787900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35" name="Picture 73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3100" y="5930900"/>
            <a:ext cx="866775" cy="75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36" name="Picture 73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64100" y="5854700"/>
            <a:ext cx="866775" cy="75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10" name="Group 737"/>
          <p:cNvGrpSpPr>
            <a:grpSpLocks/>
          </p:cNvGrpSpPr>
          <p:nvPr/>
        </p:nvGrpSpPr>
        <p:grpSpPr bwMode="auto">
          <a:xfrm>
            <a:off x="2670175" y="814388"/>
            <a:ext cx="2962275" cy="3333750"/>
            <a:chOff x="1682" y="513"/>
            <a:chExt cx="1866" cy="2100"/>
          </a:xfrm>
        </p:grpSpPr>
        <p:sp>
          <p:nvSpPr>
            <p:cNvPr id="5813" name="Oval 738"/>
            <p:cNvSpPr>
              <a:spLocks noChangeArrowheads="1"/>
            </p:cNvSpPr>
            <p:nvPr/>
          </p:nvSpPr>
          <p:spPr bwMode="auto">
            <a:xfrm>
              <a:off x="2134" y="781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814" name="Oval 739"/>
            <p:cNvSpPr>
              <a:spLocks noChangeArrowheads="1"/>
            </p:cNvSpPr>
            <p:nvPr/>
          </p:nvSpPr>
          <p:spPr bwMode="auto">
            <a:xfrm>
              <a:off x="2495" y="1036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815" name="Freeform 740"/>
            <p:cNvSpPr>
              <a:spLocks noChangeArrowheads="1"/>
            </p:cNvSpPr>
            <p:nvPr/>
          </p:nvSpPr>
          <p:spPr bwMode="auto">
            <a:xfrm rot="2700000">
              <a:off x="2623" y="1238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6" name="Freeform 741"/>
            <p:cNvSpPr>
              <a:spLocks noChangeArrowheads="1"/>
            </p:cNvSpPr>
            <p:nvPr/>
          </p:nvSpPr>
          <p:spPr bwMode="auto">
            <a:xfrm rot="2700000">
              <a:off x="3023" y="1536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7" name="Freeform 742"/>
            <p:cNvSpPr>
              <a:spLocks noChangeArrowheads="1"/>
            </p:cNvSpPr>
            <p:nvPr/>
          </p:nvSpPr>
          <p:spPr bwMode="auto">
            <a:xfrm rot="2100000">
              <a:off x="2651" y="1170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8" name="Freeform 743"/>
            <p:cNvSpPr>
              <a:spLocks noChangeArrowheads="1"/>
            </p:cNvSpPr>
            <p:nvPr/>
          </p:nvSpPr>
          <p:spPr bwMode="auto">
            <a:xfrm rot="2100000">
              <a:off x="3133" y="1425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9" name="Freeform 744"/>
            <p:cNvSpPr>
              <a:spLocks noChangeArrowheads="1"/>
            </p:cNvSpPr>
            <p:nvPr/>
          </p:nvSpPr>
          <p:spPr bwMode="auto">
            <a:xfrm rot="1560000">
              <a:off x="2663" y="1109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0" name="Freeform 745"/>
            <p:cNvSpPr>
              <a:spLocks noChangeArrowheads="1"/>
            </p:cNvSpPr>
            <p:nvPr/>
          </p:nvSpPr>
          <p:spPr bwMode="auto">
            <a:xfrm rot="1560000">
              <a:off x="3163" y="1298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1" name="Freeform 746"/>
            <p:cNvSpPr>
              <a:spLocks noChangeArrowheads="1"/>
            </p:cNvSpPr>
            <p:nvPr/>
          </p:nvSpPr>
          <p:spPr bwMode="auto">
            <a:xfrm rot="1080000">
              <a:off x="2672" y="1046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2" name="Freeform 747"/>
            <p:cNvSpPr>
              <a:spLocks noChangeArrowheads="1"/>
            </p:cNvSpPr>
            <p:nvPr/>
          </p:nvSpPr>
          <p:spPr bwMode="auto">
            <a:xfrm rot="1080000">
              <a:off x="3178" y="1174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3" name="Freeform 748"/>
            <p:cNvSpPr>
              <a:spLocks noChangeArrowheads="1"/>
            </p:cNvSpPr>
            <p:nvPr/>
          </p:nvSpPr>
          <p:spPr bwMode="auto">
            <a:xfrm rot="480000">
              <a:off x="2683" y="974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4" name="Freeform 749"/>
            <p:cNvSpPr>
              <a:spLocks noChangeArrowheads="1"/>
            </p:cNvSpPr>
            <p:nvPr/>
          </p:nvSpPr>
          <p:spPr bwMode="auto">
            <a:xfrm rot="480000">
              <a:off x="3171" y="1028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5" name="Freeform 750"/>
            <p:cNvSpPr>
              <a:spLocks noChangeArrowheads="1"/>
            </p:cNvSpPr>
            <p:nvPr/>
          </p:nvSpPr>
          <p:spPr bwMode="auto">
            <a:xfrm rot="-120000">
              <a:off x="2688" y="936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6" name="Freeform 751"/>
            <p:cNvSpPr>
              <a:spLocks noChangeArrowheads="1"/>
            </p:cNvSpPr>
            <p:nvPr/>
          </p:nvSpPr>
          <p:spPr bwMode="auto">
            <a:xfrm rot="-120000">
              <a:off x="3139" y="928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7" name="Freeform 752"/>
            <p:cNvSpPr>
              <a:spLocks noChangeArrowheads="1"/>
            </p:cNvSpPr>
            <p:nvPr/>
          </p:nvSpPr>
          <p:spPr bwMode="auto">
            <a:xfrm rot="-840000">
              <a:off x="2672" y="884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8" name="Freeform 753"/>
            <p:cNvSpPr>
              <a:spLocks noChangeArrowheads="1"/>
            </p:cNvSpPr>
            <p:nvPr/>
          </p:nvSpPr>
          <p:spPr bwMode="auto">
            <a:xfrm rot="-840000">
              <a:off x="3066" y="815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9" name="Freeform 754"/>
            <p:cNvSpPr>
              <a:spLocks noChangeArrowheads="1"/>
            </p:cNvSpPr>
            <p:nvPr/>
          </p:nvSpPr>
          <p:spPr bwMode="auto">
            <a:xfrm rot="18900000" flipH="1">
              <a:off x="2010" y="127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0" name="Freeform 755"/>
            <p:cNvSpPr>
              <a:spLocks noChangeArrowheads="1"/>
            </p:cNvSpPr>
            <p:nvPr/>
          </p:nvSpPr>
          <p:spPr bwMode="auto">
            <a:xfrm rot="18900000" flipH="1">
              <a:off x="1859" y="1576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1" name="Freeform 756"/>
            <p:cNvSpPr>
              <a:spLocks noChangeArrowheads="1"/>
            </p:cNvSpPr>
            <p:nvPr/>
          </p:nvSpPr>
          <p:spPr bwMode="auto">
            <a:xfrm rot="19500000" flipH="1">
              <a:off x="1933" y="1227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2" name="Freeform 757"/>
            <p:cNvSpPr>
              <a:spLocks noChangeArrowheads="1"/>
            </p:cNvSpPr>
            <p:nvPr/>
          </p:nvSpPr>
          <p:spPr bwMode="auto">
            <a:xfrm rot="19500000" flipH="1">
              <a:off x="1723" y="14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3" name="Freeform 758"/>
            <p:cNvSpPr>
              <a:spLocks noChangeArrowheads="1"/>
            </p:cNvSpPr>
            <p:nvPr/>
          </p:nvSpPr>
          <p:spPr bwMode="auto">
            <a:xfrm rot="20040000" flipH="1">
              <a:off x="1950" y="11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4" name="Freeform 759"/>
            <p:cNvSpPr>
              <a:spLocks noChangeArrowheads="1"/>
            </p:cNvSpPr>
            <p:nvPr/>
          </p:nvSpPr>
          <p:spPr bwMode="auto">
            <a:xfrm rot="20040000" flipH="1">
              <a:off x="1708" y="1357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5" name="Freeform 760"/>
            <p:cNvSpPr>
              <a:spLocks noChangeArrowheads="1"/>
            </p:cNvSpPr>
            <p:nvPr/>
          </p:nvSpPr>
          <p:spPr bwMode="auto">
            <a:xfrm rot="20520000" flipH="1">
              <a:off x="1960" y="1104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6" name="Freeform 761"/>
            <p:cNvSpPr>
              <a:spLocks noChangeArrowheads="1"/>
            </p:cNvSpPr>
            <p:nvPr/>
          </p:nvSpPr>
          <p:spPr bwMode="auto">
            <a:xfrm rot="20520000" flipH="1">
              <a:off x="1701" y="1231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" name="Freeform 762"/>
            <p:cNvSpPr>
              <a:spLocks noChangeArrowheads="1"/>
            </p:cNvSpPr>
            <p:nvPr/>
          </p:nvSpPr>
          <p:spPr bwMode="auto">
            <a:xfrm rot="21120000" flipH="1">
              <a:off x="1991" y="1031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" name="Freeform 763"/>
            <p:cNvSpPr>
              <a:spLocks noChangeArrowheads="1"/>
            </p:cNvSpPr>
            <p:nvPr/>
          </p:nvSpPr>
          <p:spPr bwMode="auto">
            <a:xfrm rot="21120000" flipH="1">
              <a:off x="1732" y="1085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" name="Freeform 764"/>
            <p:cNvSpPr>
              <a:spLocks noChangeArrowheads="1"/>
            </p:cNvSpPr>
            <p:nvPr/>
          </p:nvSpPr>
          <p:spPr bwMode="auto">
            <a:xfrm rot="120000" flipH="1">
              <a:off x="2026" y="993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" name="Freeform 765"/>
            <p:cNvSpPr>
              <a:spLocks noChangeArrowheads="1"/>
            </p:cNvSpPr>
            <p:nvPr/>
          </p:nvSpPr>
          <p:spPr bwMode="auto">
            <a:xfrm rot="120000" flipH="1">
              <a:off x="1784" y="9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" name="Freeform 766"/>
            <p:cNvSpPr>
              <a:spLocks noChangeArrowheads="1"/>
            </p:cNvSpPr>
            <p:nvPr/>
          </p:nvSpPr>
          <p:spPr bwMode="auto">
            <a:xfrm rot="840000" flipH="1">
              <a:off x="2095" y="941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" name="Freeform 767"/>
            <p:cNvSpPr>
              <a:spLocks noChangeArrowheads="1"/>
            </p:cNvSpPr>
            <p:nvPr/>
          </p:nvSpPr>
          <p:spPr bwMode="auto">
            <a:xfrm rot="840000" flipH="1">
              <a:off x="1886" y="8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3" name="Freeform 768"/>
            <p:cNvSpPr>
              <a:spLocks noChangeArrowheads="1"/>
            </p:cNvSpPr>
            <p:nvPr/>
          </p:nvSpPr>
          <p:spPr bwMode="auto">
            <a:xfrm rot="1260000" flipH="1">
              <a:off x="2124" y="920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4" name="Freeform 769"/>
            <p:cNvSpPr>
              <a:spLocks noChangeArrowheads="1"/>
            </p:cNvSpPr>
            <p:nvPr/>
          </p:nvSpPr>
          <p:spPr bwMode="auto">
            <a:xfrm rot="1260000" flipH="1">
              <a:off x="1922" y="810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5" name="Freeform 770"/>
            <p:cNvSpPr>
              <a:spLocks noChangeArrowheads="1"/>
            </p:cNvSpPr>
            <p:nvPr/>
          </p:nvSpPr>
          <p:spPr bwMode="auto">
            <a:xfrm rot="2040000" flipH="1">
              <a:off x="2166" y="889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6" name="Freeform 771"/>
            <p:cNvSpPr>
              <a:spLocks noChangeArrowheads="1"/>
            </p:cNvSpPr>
            <p:nvPr/>
          </p:nvSpPr>
          <p:spPr bwMode="auto">
            <a:xfrm rot="2040000" flipH="1">
              <a:off x="1993" y="718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" name="Freeform 772"/>
            <p:cNvSpPr>
              <a:spLocks noChangeArrowheads="1"/>
            </p:cNvSpPr>
            <p:nvPr/>
          </p:nvSpPr>
          <p:spPr bwMode="auto">
            <a:xfrm rot="2700000" flipH="1">
              <a:off x="2205" y="844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8" name="Freeform 773"/>
            <p:cNvSpPr>
              <a:spLocks noChangeArrowheads="1"/>
            </p:cNvSpPr>
            <p:nvPr/>
          </p:nvSpPr>
          <p:spPr bwMode="auto">
            <a:xfrm rot="2700000" flipH="1">
              <a:off x="2060" y="625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9" name="Freeform 774"/>
            <p:cNvSpPr>
              <a:spLocks noChangeArrowheads="1"/>
            </p:cNvSpPr>
            <p:nvPr/>
          </p:nvSpPr>
          <p:spPr bwMode="auto">
            <a:xfrm rot="3480000" flipH="1">
              <a:off x="2292" y="829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0" name="Freeform 775"/>
            <p:cNvSpPr>
              <a:spLocks noChangeArrowheads="1"/>
            </p:cNvSpPr>
            <p:nvPr/>
          </p:nvSpPr>
          <p:spPr bwMode="auto">
            <a:xfrm rot="3480000" flipH="1">
              <a:off x="2210" y="597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1" name="Freeform 776"/>
            <p:cNvSpPr>
              <a:spLocks noChangeArrowheads="1"/>
            </p:cNvSpPr>
            <p:nvPr/>
          </p:nvSpPr>
          <p:spPr bwMode="auto">
            <a:xfrm rot="4140000" flipH="1">
              <a:off x="2351" y="816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2" name="Freeform 777"/>
            <p:cNvSpPr>
              <a:spLocks noChangeArrowheads="1"/>
            </p:cNvSpPr>
            <p:nvPr/>
          </p:nvSpPr>
          <p:spPr bwMode="auto">
            <a:xfrm rot="4140000" flipH="1">
              <a:off x="2315" y="564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3" name="Freeform 778"/>
            <p:cNvSpPr>
              <a:spLocks noChangeArrowheads="1"/>
            </p:cNvSpPr>
            <p:nvPr/>
          </p:nvSpPr>
          <p:spPr bwMode="auto">
            <a:xfrm rot="-1320000">
              <a:off x="2637" y="848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4" name="Freeform 779"/>
            <p:cNvSpPr>
              <a:spLocks noChangeArrowheads="1"/>
            </p:cNvSpPr>
            <p:nvPr/>
          </p:nvSpPr>
          <p:spPr bwMode="auto">
            <a:xfrm rot="-1320000">
              <a:off x="3017" y="735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5" name="Freeform 780"/>
            <p:cNvSpPr>
              <a:spLocks noChangeArrowheads="1"/>
            </p:cNvSpPr>
            <p:nvPr/>
          </p:nvSpPr>
          <p:spPr bwMode="auto">
            <a:xfrm rot="-1920000">
              <a:off x="2594" y="826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6" name="Freeform 781"/>
            <p:cNvSpPr>
              <a:spLocks noChangeArrowheads="1"/>
            </p:cNvSpPr>
            <p:nvPr/>
          </p:nvSpPr>
          <p:spPr bwMode="auto">
            <a:xfrm rot="-1920000">
              <a:off x="2952" y="661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7" name="Freeform 782"/>
            <p:cNvSpPr>
              <a:spLocks noChangeArrowheads="1"/>
            </p:cNvSpPr>
            <p:nvPr/>
          </p:nvSpPr>
          <p:spPr bwMode="auto">
            <a:xfrm rot="4560000" flipH="1">
              <a:off x="2405" y="834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8" name="Freeform 783"/>
            <p:cNvSpPr>
              <a:spLocks noChangeArrowheads="1"/>
            </p:cNvSpPr>
            <p:nvPr/>
          </p:nvSpPr>
          <p:spPr bwMode="auto">
            <a:xfrm rot="4560000" flipH="1">
              <a:off x="2414" y="590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9" name="Freeform 784"/>
            <p:cNvSpPr>
              <a:spLocks noChangeArrowheads="1"/>
            </p:cNvSpPr>
            <p:nvPr/>
          </p:nvSpPr>
          <p:spPr bwMode="auto">
            <a:xfrm rot="-3840000">
              <a:off x="2488" y="824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0" name="Freeform 785"/>
            <p:cNvSpPr>
              <a:spLocks noChangeArrowheads="1"/>
            </p:cNvSpPr>
            <p:nvPr/>
          </p:nvSpPr>
          <p:spPr bwMode="auto">
            <a:xfrm rot="-3840000">
              <a:off x="2700" y="577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1" name="Freeform 786"/>
            <p:cNvSpPr>
              <a:spLocks noChangeArrowheads="1"/>
            </p:cNvSpPr>
            <p:nvPr/>
          </p:nvSpPr>
          <p:spPr bwMode="auto">
            <a:xfrm rot="-2760000">
              <a:off x="2532" y="816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2" name="Freeform 787"/>
            <p:cNvSpPr>
              <a:spLocks noChangeArrowheads="1"/>
            </p:cNvSpPr>
            <p:nvPr/>
          </p:nvSpPr>
          <p:spPr bwMode="auto">
            <a:xfrm rot="-2760000">
              <a:off x="2834" y="604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3" name="Freeform 788"/>
            <p:cNvSpPr>
              <a:spLocks noChangeArrowheads="1"/>
            </p:cNvSpPr>
            <p:nvPr/>
          </p:nvSpPr>
          <p:spPr bwMode="auto">
            <a:xfrm rot="-4920000">
              <a:off x="2470" y="829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4" name="Freeform 789"/>
            <p:cNvSpPr>
              <a:spLocks noChangeArrowheads="1"/>
            </p:cNvSpPr>
            <p:nvPr/>
          </p:nvSpPr>
          <p:spPr bwMode="auto">
            <a:xfrm rot="-4920000">
              <a:off x="2583" y="592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5" name="Freeform 790"/>
            <p:cNvSpPr>
              <a:spLocks noChangeArrowheads="1"/>
            </p:cNvSpPr>
            <p:nvPr/>
          </p:nvSpPr>
          <p:spPr bwMode="auto">
            <a:xfrm rot="18360000" flipH="1">
              <a:off x="2052" y="131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6" name="Freeform 791"/>
            <p:cNvSpPr>
              <a:spLocks noChangeArrowheads="1"/>
            </p:cNvSpPr>
            <p:nvPr/>
          </p:nvSpPr>
          <p:spPr bwMode="auto">
            <a:xfrm rot="18360000" flipH="1">
              <a:off x="1957" y="1652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7" name="Freeform 792"/>
            <p:cNvSpPr>
              <a:spLocks noChangeArrowheads="1"/>
            </p:cNvSpPr>
            <p:nvPr/>
          </p:nvSpPr>
          <p:spPr bwMode="auto">
            <a:xfrm rot="17520000" flipH="1">
              <a:off x="2136" y="1350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8" name="Freeform 793"/>
            <p:cNvSpPr>
              <a:spLocks noChangeArrowheads="1"/>
            </p:cNvSpPr>
            <p:nvPr/>
          </p:nvSpPr>
          <p:spPr bwMode="auto">
            <a:xfrm rot="17520000" flipH="1">
              <a:off x="2137" y="1691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9" name="Freeform 794"/>
            <p:cNvSpPr>
              <a:spLocks noChangeArrowheads="1"/>
            </p:cNvSpPr>
            <p:nvPr/>
          </p:nvSpPr>
          <p:spPr bwMode="auto">
            <a:xfrm rot="16860000" flipH="1">
              <a:off x="2226" y="1363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0" name="Freeform 795"/>
            <p:cNvSpPr>
              <a:spLocks noChangeArrowheads="1"/>
            </p:cNvSpPr>
            <p:nvPr/>
          </p:nvSpPr>
          <p:spPr bwMode="auto">
            <a:xfrm rot="16860000" flipH="1">
              <a:off x="2298" y="1710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1" name="Freeform 796"/>
            <p:cNvSpPr>
              <a:spLocks noChangeArrowheads="1"/>
            </p:cNvSpPr>
            <p:nvPr/>
          </p:nvSpPr>
          <p:spPr bwMode="auto">
            <a:xfrm rot="3120000">
              <a:off x="2576" y="129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2" name="Freeform 797"/>
            <p:cNvSpPr>
              <a:spLocks noChangeArrowheads="1"/>
            </p:cNvSpPr>
            <p:nvPr/>
          </p:nvSpPr>
          <p:spPr bwMode="auto">
            <a:xfrm rot="3120000">
              <a:off x="2940" y="1628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3" name="Freeform 798"/>
            <p:cNvSpPr>
              <a:spLocks noChangeArrowheads="1"/>
            </p:cNvSpPr>
            <p:nvPr/>
          </p:nvSpPr>
          <p:spPr bwMode="auto">
            <a:xfrm rot="3720000">
              <a:off x="2537" y="1337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4" name="Freeform 799"/>
            <p:cNvSpPr>
              <a:spLocks noChangeArrowheads="1"/>
            </p:cNvSpPr>
            <p:nvPr/>
          </p:nvSpPr>
          <p:spPr bwMode="auto">
            <a:xfrm rot="3720000">
              <a:off x="2821" y="1684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5" name="Freeform 800"/>
            <p:cNvSpPr>
              <a:spLocks noChangeArrowheads="1"/>
            </p:cNvSpPr>
            <p:nvPr/>
          </p:nvSpPr>
          <p:spPr bwMode="auto">
            <a:xfrm rot="4260000">
              <a:off x="2482" y="1376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6" name="Freeform 801"/>
            <p:cNvSpPr>
              <a:spLocks noChangeArrowheads="1"/>
            </p:cNvSpPr>
            <p:nvPr/>
          </p:nvSpPr>
          <p:spPr bwMode="auto">
            <a:xfrm rot="4260000">
              <a:off x="2699" y="1726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" name="Freeform 802"/>
            <p:cNvSpPr>
              <a:spLocks noChangeArrowheads="1"/>
            </p:cNvSpPr>
            <p:nvPr/>
          </p:nvSpPr>
          <p:spPr bwMode="auto">
            <a:xfrm rot="4920000">
              <a:off x="2438" y="1395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8" name="Freeform 803"/>
            <p:cNvSpPr>
              <a:spLocks noChangeArrowheads="1"/>
            </p:cNvSpPr>
            <p:nvPr/>
          </p:nvSpPr>
          <p:spPr bwMode="auto">
            <a:xfrm rot="4920000">
              <a:off x="2579" y="1722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9" name="Freeform 804"/>
            <p:cNvSpPr>
              <a:spLocks noChangeArrowheads="1"/>
            </p:cNvSpPr>
            <p:nvPr/>
          </p:nvSpPr>
          <p:spPr bwMode="auto">
            <a:xfrm rot="5760000">
              <a:off x="2344" y="1408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0" name="Freeform 805"/>
            <p:cNvSpPr>
              <a:spLocks noChangeArrowheads="1"/>
            </p:cNvSpPr>
            <p:nvPr/>
          </p:nvSpPr>
          <p:spPr bwMode="auto">
            <a:xfrm rot="5760000">
              <a:off x="2394" y="1742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1" name="Freeform 806"/>
            <p:cNvSpPr>
              <a:spLocks noChangeArrowheads="1"/>
            </p:cNvSpPr>
            <p:nvPr/>
          </p:nvSpPr>
          <p:spPr bwMode="auto">
            <a:xfrm flipH="1">
              <a:off x="2326" y="1297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2" name="AutoShape 807"/>
            <p:cNvSpPr>
              <a:spLocks noChangeArrowheads="1"/>
            </p:cNvSpPr>
            <p:nvPr/>
          </p:nvSpPr>
          <p:spPr bwMode="auto">
            <a:xfrm flipH="1">
              <a:off x="2040" y="1098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3" name="AutoShape 808"/>
            <p:cNvSpPr>
              <a:spLocks noChangeArrowheads="1"/>
            </p:cNvSpPr>
            <p:nvPr/>
          </p:nvSpPr>
          <p:spPr bwMode="auto">
            <a:xfrm flipV="1">
              <a:off x="2571" y="675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4" name="AutoShape 809"/>
            <p:cNvSpPr>
              <a:spLocks noChangeArrowheads="1"/>
            </p:cNvSpPr>
            <p:nvPr/>
          </p:nvSpPr>
          <p:spPr bwMode="auto">
            <a:xfrm flipH="1">
              <a:off x="2111" y="1005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5" name="AutoShape 810"/>
            <p:cNvSpPr>
              <a:spLocks noChangeArrowheads="1"/>
            </p:cNvSpPr>
            <p:nvPr/>
          </p:nvSpPr>
          <p:spPr bwMode="auto">
            <a:xfrm flipH="1">
              <a:off x="1825" y="1045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6" name="AutoShape 811"/>
            <p:cNvSpPr>
              <a:spLocks noChangeArrowheads="1"/>
            </p:cNvSpPr>
            <p:nvPr/>
          </p:nvSpPr>
          <p:spPr bwMode="auto">
            <a:xfrm flipH="1">
              <a:off x="1769" y="905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7" name="AutoShape 812"/>
            <p:cNvSpPr>
              <a:spLocks noChangeArrowheads="1"/>
            </p:cNvSpPr>
            <p:nvPr/>
          </p:nvSpPr>
          <p:spPr bwMode="auto">
            <a:xfrm>
              <a:off x="2589" y="1013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8" name="AutoShape 813"/>
            <p:cNvSpPr>
              <a:spLocks noChangeArrowheads="1"/>
            </p:cNvSpPr>
            <p:nvPr/>
          </p:nvSpPr>
          <p:spPr bwMode="auto">
            <a:xfrm>
              <a:off x="2572" y="1009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9" name="AutoShape 814"/>
            <p:cNvSpPr>
              <a:spLocks noChangeArrowheads="1"/>
            </p:cNvSpPr>
            <p:nvPr/>
          </p:nvSpPr>
          <p:spPr bwMode="auto">
            <a:xfrm>
              <a:off x="2566" y="909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0" name="Freeform 815"/>
            <p:cNvSpPr>
              <a:spLocks noChangeArrowheads="1"/>
            </p:cNvSpPr>
            <p:nvPr/>
          </p:nvSpPr>
          <p:spPr bwMode="auto">
            <a:xfrm>
              <a:off x="2769" y="1379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1" name="Freeform 816"/>
            <p:cNvSpPr>
              <a:spLocks noChangeArrowheads="1"/>
            </p:cNvSpPr>
            <p:nvPr/>
          </p:nvSpPr>
          <p:spPr bwMode="auto">
            <a:xfrm rot="19680000" flipV="1">
              <a:off x="2525" y="1222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2" name="AutoShape 817"/>
            <p:cNvSpPr>
              <a:spLocks noChangeArrowheads="1"/>
            </p:cNvSpPr>
            <p:nvPr/>
          </p:nvSpPr>
          <p:spPr bwMode="auto">
            <a:xfrm flipH="1">
              <a:off x="1725" y="790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3" name="AutoShape 818"/>
            <p:cNvSpPr>
              <a:spLocks noChangeArrowheads="1"/>
            </p:cNvSpPr>
            <p:nvPr/>
          </p:nvSpPr>
          <p:spPr bwMode="auto">
            <a:xfrm flipH="1">
              <a:off x="1813" y="628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4" name="AutoShape 819"/>
            <p:cNvSpPr>
              <a:spLocks noChangeArrowheads="1"/>
            </p:cNvSpPr>
            <p:nvPr/>
          </p:nvSpPr>
          <p:spPr bwMode="auto">
            <a:xfrm>
              <a:off x="2527" y="941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5" name="Freeform 820"/>
            <p:cNvSpPr>
              <a:spLocks noChangeArrowheads="1"/>
            </p:cNvSpPr>
            <p:nvPr/>
          </p:nvSpPr>
          <p:spPr bwMode="auto">
            <a:xfrm flipH="1">
              <a:off x="1859" y="1336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6" name="Freeform 821"/>
            <p:cNvSpPr>
              <a:spLocks noChangeArrowheads="1"/>
            </p:cNvSpPr>
            <p:nvPr/>
          </p:nvSpPr>
          <p:spPr bwMode="auto">
            <a:xfrm flipH="1">
              <a:off x="2024" y="816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7" name="Freeform 822"/>
            <p:cNvSpPr>
              <a:spLocks noChangeArrowheads="1"/>
            </p:cNvSpPr>
            <p:nvPr/>
          </p:nvSpPr>
          <p:spPr bwMode="auto">
            <a:xfrm flipH="1">
              <a:off x="2282" y="669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8" name="Freeform 823"/>
            <p:cNvSpPr>
              <a:spLocks noChangeArrowheads="1"/>
            </p:cNvSpPr>
            <p:nvPr/>
          </p:nvSpPr>
          <p:spPr bwMode="auto">
            <a:xfrm>
              <a:off x="3124" y="1264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9" name="Freeform 824"/>
            <p:cNvSpPr>
              <a:spLocks noChangeArrowheads="1"/>
            </p:cNvSpPr>
            <p:nvPr/>
          </p:nvSpPr>
          <p:spPr bwMode="auto">
            <a:xfrm>
              <a:off x="2955" y="1002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00" name="Freeform 825"/>
            <p:cNvSpPr>
              <a:spLocks noChangeArrowheads="1"/>
            </p:cNvSpPr>
            <p:nvPr/>
          </p:nvSpPr>
          <p:spPr bwMode="auto">
            <a:xfrm>
              <a:off x="2973" y="636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01" name="Freeform 826"/>
            <p:cNvSpPr>
              <a:spLocks noChangeArrowheads="1"/>
            </p:cNvSpPr>
            <p:nvPr/>
          </p:nvSpPr>
          <p:spPr bwMode="auto">
            <a:xfrm rot="-1380000">
              <a:off x="2761" y="1023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02" name="Freeform 827"/>
            <p:cNvSpPr>
              <a:spLocks noChangeArrowheads="1"/>
            </p:cNvSpPr>
            <p:nvPr/>
          </p:nvSpPr>
          <p:spPr bwMode="auto">
            <a:xfrm rot="1380000" flipH="1">
              <a:off x="2250" y="1014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828"/>
          <p:cNvGrpSpPr>
            <a:grpSpLocks/>
          </p:cNvGrpSpPr>
          <p:nvPr/>
        </p:nvGrpSpPr>
        <p:grpSpPr bwMode="auto">
          <a:xfrm>
            <a:off x="6467475" y="341313"/>
            <a:ext cx="2960688" cy="3333750"/>
            <a:chOff x="3952" y="513"/>
            <a:chExt cx="1865" cy="2100"/>
          </a:xfrm>
        </p:grpSpPr>
        <p:sp>
          <p:nvSpPr>
            <p:cNvPr id="5723" name="Oval 829"/>
            <p:cNvSpPr>
              <a:spLocks noChangeArrowheads="1"/>
            </p:cNvSpPr>
            <p:nvPr/>
          </p:nvSpPr>
          <p:spPr bwMode="auto">
            <a:xfrm>
              <a:off x="4404" y="781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724" name="Oval 830"/>
            <p:cNvSpPr>
              <a:spLocks noChangeArrowheads="1"/>
            </p:cNvSpPr>
            <p:nvPr/>
          </p:nvSpPr>
          <p:spPr bwMode="auto">
            <a:xfrm>
              <a:off x="4765" y="1036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725" name="Freeform 831"/>
            <p:cNvSpPr>
              <a:spLocks noChangeArrowheads="1"/>
            </p:cNvSpPr>
            <p:nvPr/>
          </p:nvSpPr>
          <p:spPr bwMode="auto">
            <a:xfrm rot="2700000">
              <a:off x="4893" y="1238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6" name="Freeform 832"/>
            <p:cNvSpPr>
              <a:spLocks noChangeArrowheads="1"/>
            </p:cNvSpPr>
            <p:nvPr/>
          </p:nvSpPr>
          <p:spPr bwMode="auto">
            <a:xfrm rot="2700000">
              <a:off x="5293" y="1536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7" name="Freeform 833"/>
            <p:cNvSpPr>
              <a:spLocks noChangeArrowheads="1"/>
            </p:cNvSpPr>
            <p:nvPr/>
          </p:nvSpPr>
          <p:spPr bwMode="auto">
            <a:xfrm rot="2100000">
              <a:off x="4921" y="1170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8" name="Freeform 834"/>
            <p:cNvSpPr>
              <a:spLocks noChangeArrowheads="1"/>
            </p:cNvSpPr>
            <p:nvPr/>
          </p:nvSpPr>
          <p:spPr bwMode="auto">
            <a:xfrm rot="2100000">
              <a:off x="5403" y="1425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9" name="Freeform 835"/>
            <p:cNvSpPr>
              <a:spLocks noChangeArrowheads="1"/>
            </p:cNvSpPr>
            <p:nvPr/>
          </p:nvSpPr>
          <p:spPr bwMode="auto">
            <a:xfrm rot="1560000">
              <a:off x="4933" y="1109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0" name="Freeform 836"/>
            <p:cNvSpPr>
              <a:spLocks noChangeArrowheads="1"/>
            </p:cNvSpPr>
            <p:nvPr/>
          </p:nvSpPr>
          <p:spPr bwMode="auto">
            <a:xfrm rot="1560000">
              <a:off x="5433" y="1298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1" name="Freeform 837"/>
            <p:cNvSpPr>
              <a:spLocks noChangeArrowheads="1"/>
            </p:cNvSpPr>
            <p:nvPr/>
          </p:nvSpPr>
          <p:spPr bwMode="auto">
            <a:xfrm rot="1080000">
              <a:off x="4942" y="1046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2" name="Freeform 838"/>
            <p:cNvSpPr>
              <a:spLocks noChangeArrowheads="1"/>
            </p:cNvSpPr>
            <p:nvPr/>
          </p:nvSpPr>
          <p:spPr bwMode="auto">
            <a:xfrm rot="1080000">
              <a:off x="5448" y="1174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3" name="Freeform 839"/>
            <p:cNvSpPr>
              <a:spLocks noChangeArrowheads="1"/>
            </p:cNvSpPr>
            <p:nvPr/>
          </p:nvSpPr>
          <p:spPr bwMode="auto">
            <a:xfrm rot="480000">
              <a:off x="4953" y="974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" name="Freeform 840"/>
            <p:cNvSpPr>
              <a:spLocks noChangeArrowheads="1"/>
            </p:cNvSpPr>
            <p:nvPr/>
          </p:nvSpPr>
          <p:spPr bwMode="auto">
            <a:xfrm rot="480000">
              <a:off x="5441" y="1028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" name="Freeform 841"/>
            <p:cNvSpPr>
              <a:spLocks noChangeArrowheads="1"/>
            </p:cNvSpPr>
            <p:nvPr/>
          </p:nvSpPr>
          <p:spPr bwMode="auto">
            <a:xfrm rot="-120000">
              <a:off x="4958" y="936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" name="Freeform 842"/>
            <p:cNvSpPr>
              <a:spLocks noChangeArrowheads="1"/>
            </p:cNvSpPr>
            <p:nvPr/>
          </p:nvSpPr>
          <p:spPr bwMode="auto">
            <a:xfrm rot="-120000">
              <a:off x="5408" y="928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" name="Freeform 843"/>
            <p:cNvSpPr>
              <a:spLocks noChangeArrowheads="1"/>
            </p:cNvSpPr>
            <p:nvPr/>
          </p:nvSpPr>
          <p:spPr bwMode="auto">
            <a:xfrm rot="-840000">
              <a:off x="4942" y="884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" name="Freeform 844"/>
            <p:cNvSpPr>
              <a:spLocks noChangeArrowheads="1"/>
            </p:cNvSpPr>
            <p:nvPr/>
          </p:nvSpPr>
          <p:spPr bwMode="auto">
            <a:xfrm rot="-840000">
              <a:off x="5336" y="815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" name="Freeform 845"/>
            <p:cNvSpPr>
              <a:spLocks noChangeArrowheads="1"/>
            </p:cNvSpPr>
            <p:nvPr/>
          </p:nvSpPr>
          <p:spPr bwMode="auto">
            <a:xfrm rot="18900000" flipH="1">
              <a:off x="4280" y="127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" name="Freeform 846"/>
            <p:cNvSpPr>
              <a:spLocks noChangeArrowheads="1"/>
            </p:cNvSpPr>
            <p:nvPr/>
          </p:nvSpPr>
          <p:spPr bwMode="auto">
            <a:xfrm rot="18900000" flipH="1">
              <a:off x="4129" y="1576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1" name="Freeform 847"/>
            <p:cNvSpPr>
              <a:spLocks noChangeArrowheads="1"/>
            </p:cNvSpPr>
            <p:nvPr/>
          </p:nvSpPr>
          <p:spPr bwMode="auto">
            <a:xfrm rot="19500000" flipH="1">
              <a:off x="4203" y="1227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2" name="Freeform 848"/>
            <p:cNvSpPr>
              <a:spLocks noChangeArrowheads="1"/>
            </p:cNvSpPr>
            <p:nvPr/>
          </p:nvSpPr>
          <p:spPr bwMode="auto">
            <a:xfrm rot="19500000" flipH="1">
              <a:off x="3993" y="14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3" name="Freeform 849"/>
            <p:cNvSpPr>
              <a:spLocks noChangeArrowheads="1"/>
            </p:cNvSpPr>
            <p:nvPr/>
          </p:nvSpPr>
          <p:spPr bwMode="auto">
            <a:xfrm rot="20040000" flipH="1">
              <a:off x="4220" y="11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" name="Freeform 850"/>
            <p:cNvSpPr>
              <a:spLocks noChangeArrowheads="1"/>
            </p:cNvSpPr>
            <p:nvPr/>
          </p:nvSpPr>
          <p:spPr bwMode="auto">
            <a:xfrm rot="20040000" flipH="1">
              <a:off x="3978" y="1357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5" name="Freeform 851"/>
            <p:cNvSpPr>
              <a:spLocks noChangeArrowheads="1"/>
            </p:cNvSpPr>
            <p:nvPr/>
          </p:nvSpPr>
          <p:spPr bwMode="auto">
            <a:xfrm rot="20520000" flipH="1">
              <a:off x="4230" y="1104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6" name="Freeform 852"/>
            <p:cNvSpPr>
              <a:spLocks noChangeArrowheads="1"/>
            </p:cNvSpPr>
            <p:nvPr/>
          </p:nvSpPr>
          <p:spPr bwMode="auto">
            <a:xfrm rot="20520000" flipH="1">
              <a:off x="3971" y="1231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7" name="Freeform 853"/>
            <p:cNvSpPr>
              <a:spLocks noChangeArrowheads="1"/>
            </p:cNvSpPr>
            <p:nvPr/>
          </p:nvSpPr>
          <p:spPr bwMode="auto">
            <a:xfrm rot="21120000" flipH="1">
              <a:off x="4260" y="1031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8" name="Freeform 854"/>
            <p:cNvSpPr>
              <a:spLocks noChangeArrowheads="1"/>
            </p:cNvSpPr>
            <p:nvPr/>
          </p:nvSpPr>
          <p:spPr bwMode="auto">
            <a:xfrm rot="21120000" flipH="1">
              <a:off x="4002" y="1085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9" name="Freeform 855"/>
            <p:cNvSpPr>
              <a:spLocks noChangeArrowheads="1"/>
            </p:cNvSpPr>
            <p:nvPr/>
          </p:nvSpPr>
          <p:spPr bwMode="auto">
            <a:xfrm rot="120000" flipH="1">
              <a:off x="4295" y="993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0" name="Freeform 856"/>
            <p:cNvSpPr>
              <a:spLocks noChangeArrowheads="1"/>
            </p:cNvSpPr>
            <p:nvPr/>
          </p:nvSpPr>
          <p:spPr bwMode="auto">
            <a:xfrm rot="120000" flipH="1">
              <a:off x="4054" y="9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1" name="Freeform 857"/>
            <p:cNvSpPr>
              <a:spLocks noChangeArrowheads="1"/>
            </p:cNvSpPr>
            <p:nvPr/>
          </p:nvSpPr>
          <p:spPr bwMode="auto">
            <a:xfrm rot="840000" flipH="1">
              <a:off x="4365" y="941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2" name="Freeform 858"/>
            <p:cNvSpPr>
              <a:spLocks noChangeArrowheads="1"/>
            </p:cNvSpPr>
            <p:nvPr/>
          </p:nvSpPr>
          <p:spPr bwMode="auto">
            <a:xfrm rot="840000" flipH="1">
              <a:off x="4156" y="8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3" name="Freeform 859"/>
            <p:cNvSpPr>
              <a:spLocks noChangeArrowheads="1"/>
            </p:cNvSpPr>
            <p:nvPr/>
          </p:nvSpPr>
          <p:spPr bwMode="auto">
            <a:xfrm rot="1260000" flipH="1">
              <a:off x="4394" y="920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" name="Freeform 860"/>
            <p:cNvSpPr>
              <a:spLocks noChangeArrowheads="1"/>
            </p:cNvSpPr>
            <p:nvPr/>
          </p:nvSpPr>
          <p:spPr bwMode="auto">
            <a:xfrm rot="1260000" flipH="1">
              <a:off x="4192" y="810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" name="Freeform 861"/>
            <p:cNvSpPr>
              <a:spLocks noChangeArrowheads="1"/>
            </p:cNvSpPr>
            <p:nvPr/>
          </p:nvSpPr>
          <p:spPr bwMode="auto">
            <a:xfrm rot="2040000" flipH="1">
              <a:off x="4436" y="889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6" name="Freeform 862"/>
            <p:cNvSpPr>
              <a:spLocks noChangeArrowheads="1"/>
            </p:cNvSpPr>
            <p:nvPr/>
          </p:nvSpPr>
          <p:spPr bwMode="auto">
            <a:xfrm rot="2040000" flipH="1">
              <a:off x="4262" y="718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7" name="Freeform 863"/>
            <p:cNvSpPr>
              <a:spLocks noChangeArrowheads="1"/>
            </p:cNvSpPr>
            <p:nvPr/>
          </p:nvSpPr>
          <p:spPr bwMode="auto">
            <a:xfrm rot="2700000" flipH="1">
              <a:off x="4475" y="844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8" name="Freeform 864"/>
            <p:cNvSpPr>
              <a:spLocks noChangeArrowheads="1"/>
            </p:cNvSpPr>
            <p:nvPr/>
          </p:nvSpPr>
          <p:spPr bwMode="auto">
            <a:xfrm rot="2700000" flipH="1">
              <a:off x="4330" y="625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9" name="Freeform 865"/>
            <p:cNvSpPr>
              <a:spLocks noChangeArrowheads="1"/>
            </p:cNvSpPr>
            <p:nvPr/>
          </p:nvSpPr>
          <p:spPr bwMode="auto">
            <a:xfrm rot="3480000" flipH="1">
              <a:off x="4562" y="829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0" name="Freeform 866"/>
            <p:cNvSpPr>
              <a:spLocks noChangeArrowheads="1"/>
            </p:cNvSpPr>
            <p:nvPr/>
          </p:nvSpPr>
          <p:spPr bwMode="auto">
            <a:xfrm rot="3480000" flipH="1">
              <a:off x="4480" y="597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1" name="Freeform 867"/>
            <p:cNvSpPr>
              <a:spLocks noChangeArrowheads="1"/>
            </p:cNvSpPr>
            <p:nvPr/>
          </p:nvSpPr>
          <p:spPr bwMode="auto">
            <a:xfrm rot="4140000" flipH="1">
              <a:off x="4621" y="816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2" name="Freeform 868"/>
            <p:cNvSpPr>
              <a:spLocks noChangeArrowheads="1"/>
            </p:cNvSpPr>
            <p:nvPr/>
          </p:nvSpPr>
          <p:spPr bwMode="auto">
            <a:xfrm rot="4140000" flipH="1">
              <a:off x="4585" y="564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3" name="Freeform 869"/>
            <p:cNvSpPr>
              <a:spLocks noChangeArrowheads="1"/>
            </p:cNvSpPr>
            <p:nvPr/>
          </p:nvSpPr>
          <p:spPr bwMode="auto">
            <a:xfrm rot="-1320000">
              <a:off x="4907" y="848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4" name="Freeform 870"/>
            <p:cNvSpPr>
              <a:spLocks noChangeArrowheads="1"/>
            </p:cNvSpPr>
            <p:nvPr/>
          </p:nvSpPr>
          <p:spPr bwMode="auto">
            <a:xfrm rot="-1320000">
              <a:off x="5287" y="735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" name="Freeform 871"/>
            <p:cNvSpPr>
              <a:spLocks noChangeArrowheads="1"/>
            </p:cNvSpPr>
            <p:nvPr/>
          </p:nvSpPr>
          <p:spPr bwMode="auto">
            <a:xfrm rot="-1920000">
              <a:off x="4864" y="826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" name="Freeform 872"/>
            <p:cNvSpPr>
              <a:spLocks noChangeArrowheads="1"/>
            </p:cNvSpPr>
            <p:nvPr/>
          </p:nvSpPr>
          <p:spPr bwMode="auto">
            <a:xfrm rot="-1920000">
              <a:off x="5222" y="661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7" name="Freeform 873"/>
            <p:cNvSpPr>
              <a:spLocks noChangeArrowheads="1"/>
            </p:cNvSpPr>
            <p:nvPr/>
          </p:nvSpPr>
          <p:spPr bwMode="auto">
            <a:xfrm rot="4560000" flipH="1">
              <a:off x="4675" y="834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8" name="Freeform 874"/>
            <p:cNvSpPr>
              <a:spLocks noChangeArrowheads="1"/>
            </p:cNvSpPr>
            <p:nvPr/>
          </p:nvSpPr>
          <p:spPr bwMode="auto">
            <a:xfrm rot="4560000" flipH="1">
              <a:off x="4682" y="590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9" name="Freeform 875"/>
            <p:cNvSpPr>
              <a:spLocks noChangeArrowheads="1"/>
            </p:cNvSpPr>
            <p:nvPr/>
          </p:nvSpPr>
          <p:spPr bwMode="auto">
            <a:xfrm rot="-3840000">
              <a:off x="4758" y="824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0" name="Freeform 876"/>
            <p:cNvSpPr>
              <a:spLocks noChangeArrowheads="1"/>
            </p:cNvSpPr>
            <p:nvPr/>
          </p:nvSpPr>
          <p:spPr bwMode="auto">
            <a:xfrm rot="-3840000">
              <a:off x="4970" y="577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1" name="Freeform 877"/>
            <p:cNvSpPr>
              <a:spLocks noChangeArrowheads="1"/>
            </p:cNvSpPr>
            <p:nvPr/>
          </p:nvSpPr>
          <p:spPr bwMode="auto">
            <a:xfrm rot="-2760000">
              <a:off x="4802" y="816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2" name="Freeform 878"/>
            <p:cNvSpPr>
              <a:spLocks noChangeArrowheads="1"/>
            </p:cNvSpPr>
            <p:nvPr/>
          </p:nvSpPr>
          <p:spPr bwMode="auto">
            <a:xfrm rot="-2760000">
              <a:off x="5103" y="604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3" name="Freeform 879"/>
            <p:cNvSpPr>
              <a:spLocks noChangeArrowheads="1"/>
            </p:cNvSpPr>
            <p:nvPr/>
          </p:nvSpPr>
          <p:spPr bwMode="auto">
            <a:xfrm rot="-4920000">
              <a:off x="4740" y="829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4" name="Freeform 880"/>
            <p:cNvSpPr>
              <a:spLocks noChangeArrowheads="1"/>
            </p:cNvSpPr>
            <p:nvPr/>
          </p:nvSpPr>
          <p:spPr bwMode="auto">
            <a:xfrm rot="-4920000">
              <a:off x="4853" y="592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5" name="Freeform 881"/>
            <p:cNvSpPr>
              <a:spLocks noChangeArrowheads="1"/>
            </p:cNvSpPr>
            <p:nvPr/>
          </p:nvSpPr>
          <p:spPr bwMode="auto">
            <a:xfrm rot="18360000" flipH="1">
              <a:off x="4322" y="131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6" name="Freeform 882"/>
            <p:cNvSpPr>
              <a:spLocks noChangeArrowheads="1"/>
            </p:cNvSpPr>
            <p:nvPr/>
          </p:nvSpPr>
          <p:spPr bwMode="auto">
            <a:xfrm rot="18360000" flipH="1">
              <a:off x="4227" y="1652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7" name="Freeform 883"/>
            <p:cNvSpPr>
              <a:spLocks noChangeArrowheads="1"/>
            </p:cNvSpPr>
            <p:nvPr/>
          </p:nvSpPr>
          <p:spPr bwMode="auto">
            <a:xfrm rot="17520000" flipH="1">
              <a:off x="4405" y="1350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8" name="Freeform 884"/>
            <p:cNvSpPr>
              <a:spLocks noChangeArrowheads="1"/>
            </p:cNvSpPr>
            <p:nvPr/>
          </p:nvSpPr>
          <p:spPr bwMode="auto">
            <a:xfrm rot="17520000" flipH="1">
              <a:off x="4408" y="1691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9" name="Freeform 885"/>
            <p:cNvSpPr>
              <a:spLocks noChangeArrowheads="1"/>
            </p:cNvSpPr>
            <p:nvPr/>
          </p:nvSpPr>
          <p:spPr bwMode="auto">
            <a:xfrm rot="16860000" flipH="1">
              <a:off x="4496" y="1363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0" name="Freeform 886"/>
            <p:cNvSpPr>
              <a:spLocks noChangeArrowheads="1"/>
            </p:cNvSpPr>
            <p:nvPr/>
          </p:nvSpPr>
          <p:spPr bwMode="auto">
            <a:xfrm rot="16860000" flipH="1">
              <a:off x="4568" y="1710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1" name="Freeform 887"/>
            <p:cNvSpPr>
              <a:spLocks noChangeArrowheads="1"/>
            </p:cNvSpPr>
            <p:nvPr/>
          </p:nvSpPr>
          <p:spPr bwMode="auto">
            <a:xfrm rot="3120000">
              <a:off x="4846" y="129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2" name="Freeform 888"/>
            <p:cNvSpPr>
              <a:spLocks noChangeArrowheads="1"/>
            </p:cNvSpPr>
            <p:nvPr/>
          </p:nvSpPr>
          <p:spPr bwMode="auto">
            <a:xfrm rot="3120000">
              <a:off x="5210" y="1628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3" name="Freeform 889"/>
            <p:cNvSpPr>
              <a:spLocks noChangeArrowheads="1"/>
            </p:cNvSpPr>
            <p:nvPr/>
          </p:nvSpPr>
          <p:spPr bwMode="auto">
            <a:xfrm rot="3720000">
              <a:off x="4807" y="1337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4" name="Freeform 890"/>
            <p:cNvSpPr>
              <a:spLocks noChangeArrowheads="1"/>
            </p:cNvSpPr>
            <p:nvPr/>
          </p:nvSpPr>
          <p:spPr bwMode="auto">
            <a:xfrm rot="3720000">
              <a:off x="5091" y="1684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5" name="Freeform 891"/>
            <p:cNvSpPr>
              <a:spLocks noChangeArrowheads="1"/>
            </p:cNvSpPr>
            <p:nvPr/>
          </p:nvSpPr>
          <p:spPr bwMode="auto">
            <a:xfrm rot="4260000">
              <a:off x="4751" y="1376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6" name="Freeform 892"/>
            <p:cNvSpPr>
              <a:spLocks noChangeArrowheads="1"/>
            </p:cNvSpPr>
            <p:nvPr/>
          </p:nvSpPr>
          <p:spPr bwMode="auto">
            <a:xfrm rot="4260000">
              <a:off x="4968" y="1726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" name="Freeform 893"/>
            <p:cNvSpPr>
              <a:spLocks noChangeArrowheads="1"/>
            </p:cNvSpPr>
            <p:nvPr/>
          </p:nvSpPr>
          <p:spPr bwMode="auto">
            <a:xfrm rot="4920000">
              <a:off x="4708" y="1395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8" name="Freeform 894"/>
            <p:cNvSpPr>
              <a:spLocks noChangeArrowheads="1"/>
            </p:cNvSpPr>
            <p:nvPr/>
          </p:nvSpPr>
          <p:spPr bwMode="auto">
            <a:xfrm rot="4920000">
              <a:off x="4849" y="1722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9" name="Freeform 895"/>
            <p:cNvSpPr>
              <a:spLocks noChangeArrowheads="1"/>
            </p:cNvSpPr>
            <p:nvPr/>
          </p:nvSpPr>
          <p:spPr bwMode="auto">
            <a:xfrm rot="5760000">
              <a:off x="4613" y="1408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0" name="Freeform 896"/>
            <p:cNvSpPr>
              <a:spLocks noChangeArrowheads="1"/>
            </p:cNvSpPr>
            <p:nvPr/>
          </p:nvSpPr>
          <p:spPr bwMode="auto">
            <a:xfrm rot="5760000">
              <a:off x="4664" y="1742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1" name="Freeform 897"/>
            <p:cNvSpPr>
              <a:spLocks noChangeArrowheads="1"/>
            </p:cNvSpPr>
            <p:nvPr/>
          </p:nvSpPr>
          <p:spPr bwMode="auto">
            <a:xfrm flipH="1">
              <a:off x="4596" y="1297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2" name="AutoShape 898"/>
            <p:cNvSpPr>
              <a:spLocks noChangeArrowheads="1"/>
            </p:cNvSpPr>
            <p:nvPr/>
          </p:nvSpPr>
          <p:spPr bwMode="auto">
            <a:xfrm flipH="1">
              <a:off x="4310" y="1098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3" name="AutoShape 899"/>
            <p:cNvSpPr>
              <a:spLocks noChangeArrowheads="1"/>
            </p:cNvSpPr>
            <p:nvPr/>
          </p:nvSpPr>
          <p:spPr bwMode="auto">
            <a:xfrm flipV="1">
              <a:off x="4840" y="675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4" name="AutoShape 900"/>
            <p:cNvSpPr>
              <a:spLocks noChangeArrowheads="1"/>
            </p:cNvSpPr>
            <p:nvPr/>
          </p:nvSpPr>
          <p:spPr bwMode="auto">
            <a:xfrm flipH="1">
              <a:off x="4380" y="1005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" name="AutoShape 901"/>
            <p:cNvSpPr>
              <a:spLocks noChangeArrowheads="1"/>
            </p:cNvSpPr>
            <p:nvPr/>
          </p:nvSpPr>
          <p:spPr bwMode="auto">
            <a:xfrm flipH="1">
              <a:off x="4095" y="1045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" name="AutoShape 902"/>
            <p:cNvSpPr>
              <a:spLocks noChangeArrowheads="1"/>
            </p:cNvSpPr>
            <p:nvPr/>
          </p:nvSpPr>
          <p:spPr bwMode="auto">
            <a:xfrm flipH="1">
              <a:off x="4038" y="905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7" name="AutoShape 903"/>
            <p:cNvSpPr>
              <a:spLocks noChangeArrowheads="1"/>
            </p:cNvSpPr>
            <p:nvPr/>
          </p:nvSpPr>
          <p:spPr bwMode="auto">
            <a:xfrm>
              <a:off x="4859" y="1013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8" name="AutoShape 904"/>
            <p:cNvSpPr>
              <a:spLocks noChangeArrowheads="1"/>
            </p:cNvSpPr>
            <p:nvPr/>
          </p:nvSpPr>
          <p:spPr bwMode="auto">
            <a:xfrm>
              <a:off x="4842" y="1009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9" name="AutoShape 905"/>
            <p:cNvSpPr>
              <a:spLocks noChangeArrowheads="1"/>
            </p:cNvSpPr>
            <p:nvPr/>
          </p:nvSpPr>
          <p:spPr bwMode="auto">
            <a:xfrm>
              <a:off x="4836" y="909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0" name="Freeform 906"/>
            <p:cNvSpPr>
              <a:spLocks noChangeArrowheads="1"/>
            </p:cNvSpPr>
            <p:nvPr/>
          </p:nvSpPr>
          <p:spPr bwMode="auto">
            <a:xfrm>
              <a:off x="5039" y="1379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1" name="Freeform 907"/>
            <p:cNvSpPr>
              <a:spLocks noChangeArrowheads="1"/>
            </p:cNvSpPr>
            <p:nvPr/>
          </p:nvSpPr>
          <p:spPr bwMode="auto">
            <a:xfrm rot="19680000" flipV="1">
              <a:off x="4795" y="1222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2" name="AutoShape 908"/>
            <p:cNvSpPr>
              <a:spLocks noChangeArrowheads="1"/>
            </p:cNvSpPr>
            <p:nvPr/>
          </p:nvSpPr>
          <p:spPr bwMode="auto">
            <a:xfrm flipH="1">
              <a:off x="3993" y="790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3" name="AutoShape 909"/>
            <p:cNvSpPr>
              <a:spLocks noChangeArrowheads="1"/>
            </p:cNvSpPr>
            <p:nvPr/>
          </p:nvSpPr>
          <p:spPr bwMode="auto">
            <a:xfrm flipH="1">
              <a:off x="4083" y="628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4" name="AutoShape 910"/>
            <p:cNvSpPr>
              <a:spLocks noChangeArrowheads="1"/>
            </p:cNvSpPr>
            <p:nvPr/>
          </p:nvSpPr>
          <p:spPr bwMode="auto">
            <a:xfrm>
              <a:off x="4797" y="941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5" name="Freeform 911"/>
            <p:cNvSpPr>
              <a:spLocks noChangeArrowheads="1"/>
            </p:cNvSpPr>
            <p:nvPr/>
          </p:nvSpPr>
          <p:spPr bwMode="auto">
            <a:xfrm flipH="1">
              <a:off x="4129" y="1336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" name="Freeform 912"/>
            <p:cNvSpPr>
              <a:spLocks noChangeArrowheads="1"/>
            </p:cNvSpPr>
            <p:nvPr/>
          </p:nvSpPr>
          <p:spPr bwMode="auto">
            <a:xfrm flipH="1">
              <a:off x="4293" y="816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7" name="Freeform 913"/>
            <p:cNvSpPr>
              <a:spLocks noChangeArrowheads="1"/>
            </p:cNvSpPr>
            <p:nvPr/>
          </p:nvSpPr>
          <p:spPr bwMode="auto">
            <a:xfrm flipH="1">
              <a:off x="4552" y="669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8" name="Freeform 914"/>
            <p:cNvSpPr>
              <a:spLocks noChangeArrowheads="1"/>
            </p:cNvSpPr>
            <p:nvPr/>
          </p:nvSpPr>
          <p:spPr bwMode="auto">
            <a:xfrm>
              <a:off x="5394" y="1264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9" name="Freeform 915"/>
            <p:cNvSpPr>
              <a:spLocks noChangeArrowheads="1"/>
            </p:cNvSpPr>
            <p:nvPr/>
          </p:nvSpPr>
          <p:spPr bwMode="auto">
            <a:xfrm>
              <a:off x="5225" y="1002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0" name="Freeform 916"/>
            <p:cNvSpPr>
              <a:spLocks noChangeArrowheads="1"/>
            </p:cNvSpPr>
            <p:nvPr/>
          </p:nvSpPr>
          <p:spPr bwMode="auto">
            <a:xfrm>
              <a:off x="5243" y="636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1" name="Freeform 917"/>
            <p:cNvSpPr>
              <a:spLocks noChangeArrowheads="1"/>
            </p:cNvSpPr>
            <p:nvPr/>
          </p:nvSpPr>
          <p:spPr bwMode="auto">
            <a:xfrm rot="-1380000">
              <a:off x="5030" y="1023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2" name="Freeform 918"/>
            <p:cNvSpPr>
              <a:spLocks noChangeArrowheads="1"/>
            </p:cNvSpPr>
            <p:nvPr/>
          </p:nvSpPr>
          <p:spPr bwMode="auto">
            <a:xfrm rot="1380000" flipH="1">
              <a:off x="4521" y="1014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919"/>
          <p:cNvGrpSpPr>
            <a:grpSpLocks/>
          </p:cNvGrpSpPr>
          <p:nvPr/>
        </p:nvGrpSpPr>
        <p:grpSpPr bwMode="auto">
          <a:xfrm>
            <a:off x="5765800" y="3983038"/>
            <a:ext cx="2962275" cy="3333750"/>
            <a:chOff x="3632" y="2509"/>
            <a:chExt cx="1866" cy="2100"/>
          </a:xfrm>
        </p:grpSpPr>
        <p:sp>
          <p:nvSpPr>
            <p:cNvPr id="5633" name="Oval 920"/>
            <p:cNvSpPr>
              <a:spLocks noChangeArrowheads="1"/>
            </p:cNvSpPr>
            <p:nvPr/>
          </p:nvSpPr>
          <p:spPr bwMode="auto">
            <a:xfrm>
              <a:off x="4084" y="2777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634" name="Oval 921"/>
            <p:cNvSpPr>
              <a:spLocks noChangeArrowheads="1"/>
            </p:cNvSpPr>
            <p:nvPr/>
          </p:nvSpPr>
          <p:spPr bwMode="auto">
            <a:xfrm>
              <a:off x="4445" y="3032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635" name="Freeform 922"/>
            <p:cNvSpPr>
              <a:spLocks noChangeArrowheads="1"/>
            </p:cNvSpPr>
            <p:nvPr/>
          </p:nvSpPr>
          <p:spPr bwMode="auto">
            <a:xfrm rot="2700000">
              <a:off x="4572" y="3234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" name="Freeform 923"/>
            <p:cNvSpPr>
              <a:spLocks noChangeArrowheads="1"/>
            </p:cNvSpPr>
            <p:nvPr/>
          </p:nvSpPr>
          <p:spPr bwMode="auto">
            <a:xfrm rot="2700000">
              <a:off x="4973" y="3532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" name="Freeform 924"/>
            <p:cNvSpPr>
              <a:spLocks noChangeArrowheads="1"/>
            </p:cNvSpPr>
            <p:nvPr/>
          </p:nvSpPr>
          <p:spPr bwMode="auto">
            <a:xfrm rot="2100000">
              <a:off x="4601" y="3166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8" name="Freeform 925"/>
            <p:cNvSpPr>
              <a:spLocks noChangeArrowheads="1"/>
            </p:cNvSpPr>
            <p:nvPr/>
          </p:nvSpPr>
          <p:spPr bwMode="auto">
            <a:xfrm rot="2100000">
              <a:off x="5083" y="3421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" name="Freeform 926"/>
            <p:cNvSpPr>
              <a:spLocks noChangeArrowheads="1"/>
            </p:cNvSpPr>
            <p:nvPr/>
          </p:nvSpPr>
          <p:spPr bwMode="auto">
            <a:xfrm rot="1560000">
              <a:off x="4613" y="3105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" name="Freeform 927"/>
            <p:cNvSpPr>
              <a:spLocks noChangeArrowheads="1"/>
            </p:cNvSpPr>
            <p:nvPr/>
          </p:nvSpPr>
          <p:spPr bwMode="auto">
            <a:xfrm rot="1560000">
              <a:off x="5113" y="3294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1" name="Freeform 928"/>
            <p:cNvSpPr>
              <a:spLocks noChangeArrowheads="1"/>
            </p:cNvSpPr>
            <p:nvPr/>
          </p:nvSpPr>
          <p:spPr bwMode="auto">
            <a:xfrm rot="1080000">
              <a:off x="4622" y="3042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" name="Freeform 929"/>
            <p:cNvSpPr>
              <a:spLocks noChangeArrowheads="1"/>
            </p:cNvSpPr>
            <p:nvPr/>
          </p:nvSpPr>
          <p:spPr bwMode="auto">
            <a:xfrm rot="1080000">
              <a:off x="5128" y="3170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3" name="Freeform 930"/>
            <p:cNvSpPr>
              <a:spLocks noChangeArrowheads="1"/>
            </p:cNvSpPr>
            <p:nvPr/>
          </p:nvSpPr>
          <p:spPr bwMode="auto">
            <a:xfrm rot="480000">
              <a:off x="4633" y="2970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4" name="Freeform 931"/>
            <p:cNvSpPr>
              <a:spLocks noChangeArrowheads="1"/>
            </p:cNvSpPr>
            <p:nvPr/>
          </p:nvSpPr>
          <p:spPr bwMode="auto">
            <a:xfrm rot="480000">
              <a:off x="5121" y="3024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" name="Freeform 932"/>
            <p:cNvSpPr>
              <a:spLocks noChangeArrowheads="1"/>
            </p:cNvSpPr>
            <p:nvPr/>
          </p:nvSpPr>
          <p:spPr bwMode="auto">
            <a:xfrm rot="-120000">
              <a:off x="4638" y="2932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6" name="Freeform 933"/>
            <p:cNvSpPr>
              <a:spLocks noChangeArrowheads="1"/>
            </p:cNvSpPr>
            <p:nvPr/>
          </p:nvSpPr>
          <p:spPr bwMode="auto">
            <a:xfrm rot="-120000">
              <a:off x="5089" y="2924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7" name="Freeform 934"/>
            <p:cNvSpPr>
              <a:spLocks noChangeArrowheads="1"/>
            </p:cNvSpPr>
            <p:nvPr/>
          </p:nvSpPr>
          <p:spPr bwMode="auto">
            <a:xfrm rot="-840000">
              <a:off x="4622" y="2880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8" name="Freeform 935"/>
            <p:cNvSpPr>
              <a:spLocks noChangeArrowheads="1"/>
            </p:cNvSpPr>
            <p:nvPr/>
          </p:nvSpPr>
          <p:spPr bwMode="auto">
            <a:xfrm rot="-840000">
              <a:off x="5016" y="281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9" name="Freeform 936"/>
            <p:cNvSpPr>
              <a:spLocks noChangeArrowheads="1"/>
            </p:cNvSpPr>
            <p:nvPr/>
          </p:nvSpPr>
          <p:spPr bwMode="auto">
            <a:xfrm rot="18900000" flipH="1">
              <a:off x="3960" y="3274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0" name="Freeform 937"/>
            <p:cNvSpPr>
              <a:spLocks noChangeArrowheads="1"/>
            </p:cNvSpPr>
            <p:nvPr/>
          </p:nvSpPr>
          <p:spPr bwMode="auto">
            <a:xfrm rot="18900000" flipH="1">
              <a:off x="3809" y="3572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1" name="Freeform 938"/>
            <p:cNvSpPr>
              <a:spLocks noChangeArrowheads="1"/>
            </p:cNvSpPr>
            <p:nvPr/>
          </p:nvSpPr>
          <p:spPr bwMode="auto">
            <a:xfrm rot="19500000" flipH="1">
              <a:off x="3883" y="3223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2" name="Freeform 939"/>
            <p:cNvSpPr>
              <a:spLocks noChangeArrowheads="1"/>
            </p:cNvSpPr>
            <p:nvPr/>
          </p:nvSpPr>
          <p:spPr bwMode="auto">
            <a:xfrm rot="19500000" flipH="1">
              <a:off x="3673" y="3478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3" name="Freeform 940"/>
            <p:cNvSpPr>
              <a:spLocks noChangeArrowheads="1"/>
            </p:cNvSpPr>
            <p:nvPr/>
          </p:nvSpPr>
          <p:spPr bwMode="auto">
            <a:xfrm rot="20040000" flipH="1">
              <a:off x="3900" y="3163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4" name="Freeform 941"/>
            <p:cNvSpPr>
              <a:spLocks noChangeArrowheads="1"/>
            </p:cNvSpPr>
            <p:nvPr/>
          </p:nvSpPr>
          <p:spPr bwMode="auto">
            <a:xfrm rot="20040000" flipH="1">
              <a:off x="3659" y="3353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5" name="Freeform 942"/>
            <p:cNvSpPr>
              <a:spLocks noChangeArrowheads="1"/>
            </p:cNvSpPr>
            <p:nvPr/>
          </p:nvSpPr>
          <p:spPr bwMode="auto">
            <a:xfrm rot="20520000" flipH="1">
              <a:off x="3910" y="3100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6" name="Freeform 943"/>
            <p:cNvSpPr>
              <a:spLocks noChangeArrowheads="1"/>
            </p:cNvSpPr>
            <p:nvPr/>
          </p:nvSpPr>
          <p:spPr bwMode="auto">
            <a:xfrm rot="20520000" flipH="1">
              <a:off x="3651" y="3227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7" name="Freeform 944"/>
            <p:cNvSpPr>
              <a:spLocks noChangeArrowheads="1"/>
            </p:cNvSpPr>
            <p:nvPr/>
          </p:nvSpPr>
          <p:spPr bwMode="auto">
            <a:xfrm rot="21120000" flipH="1">
              <a:off x="3941" y="3027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8" name="Freeform 945"/>
            <p:cNvSpPr>
              <a:spLocks noChangeArrowheads="1"/>
            </p:cNvSpPr>
            <p:nvPr/>
          </p:nvSpPr>
          <p:spPr bwMode="auto">
            <a:xfrm rot="21120000" flipH="1">
              <a:off x="3682" y="3081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9" name="Freeform 946"/>
            <p:cNvSpPr>
              <a:spLocks noChangeArrowheads="1"/>
            </p:cNvSpPr>
            <p:nvPr/>
          </p:nvSpPr>
          <p:spPr bwMode="auto">
            <a:xfrm rot="120000" flipH="1">
              <a:off x="3976" y="2989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0" name="Freeform 947"/>
            <p:cNvSpPr>
              <a:spLocks noChangeArrowheads="1"/>
            </p:cNvSpPr>
            <p:nvPr/>
          </p:nvSpPr>
          <p:spPr bwMode="auto">
            <a:xfrm rot="120000" flipH="1">
              <a:off x="3734" y="2981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1" name="Freeform 948"/>
            <p:cNvSpPr>
              <a:spLocks noChangeArrowheads="1"/>
            </p:cNvSpPr>
            <p:nvPr/>
          </p:nvSpPr>
          <p:spPr bwMode="auto">
            <a:xfrm rot="840000" flipH="1">
              <a:off x="4045" y="2937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2" name="Freeform 949"/>
            <p:cNvSpPr>
              <a:spLocks noChangeArrowheads="1"/>
            </p:cNvSpPr>
            <p:nvPr/>
          </p:nvSpPr>
          <p:spPr bwMode="auto">
            <a:xfrm rot="840000" flipH="1">
              <a:off x="3836" y="286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3" name="Freeform 950"/>
            <p:cNvSpPr>
              <a:spLocks noChangeArrowheads="1"/>
            </p:cNvSpPr>
            <p:nvPr/>
          </p:nvSpPr>
          <p:spPr bwMode="auto">
            <a:xfrm rot="1260000" flipH="1">
              <a:off x="4073" y="2916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4" name="Freeform 951"/>
            <p:cNvSpPr>
              <a:spLocks noChangeArrowheads="1"/>
            </p:cNvSpPr>
            <p:nvPr/>
          </p:nvSpPr>
          <p:spPr bwMode="auto">
            <a:xfrm rot="1260000" flipH="1">
              <a:off x="3873" y="2806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5" name="Freeform 952"/>
            <p:cNvSpPr>
              <a:spLocks noChangeArrowheads="1"/>
            </p:cNvSpPr>
            <p:nvPr/>
          </p:nvSpPr>
          <p:spPr bwMode="auto">
            <a:xfrm rot="2040000" flipH="1">
              <a:off x="4117" y="288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6" name="Freeform 953"/>
            <p:cNvSpPr>
              <a:spLocks noChangeArrowheads="1"/>
            </p:cNvSpPr>
            <p:nvPr/>
          </p:nvSpPr>
          <p:spPr bwMode="auto">
            <a:xfrm rot="2040000" flipH="1">
              <a:off x="3943" y="2714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7" name="Freeform 954"/>
            <p:cNvSpPr>
              <a:spLocks noChangeArrowheads="1"/>
            </p:cNvSpPr>
            <p:nvPr/>
          </p:nvSpPr>
          <p:spPr bwMode="auto">
            <a:xfrm rot="2700000" flipH="1">
              <a:off x="4156" y="2840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8" name="Freeform 955"/>
            <p:cNvSpPr>
              <a:spLocks noChangeArrowheads="1"/>
            </p:cNvSpPr>
            <p:nvPr/>
          </p:nvSpPr>
          <p:spPr bwMode="auto">
            <a:xfrm rot="2700000" flipH="1">
              <a:off x="4010" y="2622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9" name="Freeform 956"/>
            <p:cNvSpPr>
              <a:spLocks noChangeArrowheads="1"/>
            </p:cNvSpPr>
            <p:nvPr/>
          </p:nvSpPr>
          <p:spPr bwMode="auto">
            <a:xfrm rot="3480000" flipH="1">
              <a:off x="4243" y="2824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0" name="Freeform 957"/>
            <p:cNvSpPr>
              <a:spLocks noChangeArrowheads="1"/>
            </p:cNvSpPr>
            <p:nvPr/>
          </p:nvSpPr>
          <p:spPr bwMode="auto">
            <a:xfrm rot="3480000" flipH="1">
              <a:off x="4160" y="2593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1" name="Freeform 958"/>
            <p:cNvSpPr>
              <a:spLocks noChangeArrowheads="1"/>
            </p:cNvSpPr>
            <p:nvPr/>
          </p:nvSpPr>
          <p:spPr bwMode="auto">
            <a:xfrm rot="4140000" flipH="1">
              <a:off x="4301" y="2812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2" name="Freeform 959"/>
            <p:cNvSpPr>
              <a:spLocks noChangeArrowheads="1"/>
            </p:cNvSpPr>
            <p:nvPr/>
          </p:nvSpPr>
          <p:spPr bwMode="auto">
            <a:xfrm rot="4140000" flipH="1">
              <a:off x="4265" y="2560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3" name="Freeform 960"/>
            <p:cNvSpPr>
              <a:spLocks noChangeArrowheads="1"/>
            </p:cNvSpPr>
            <p:nvPr/>
          </p:nvSpPr>
          <p:spPr bwMode="auto">
            <a:xfrm rot="-1320000">
              <a:off x="4587" y="2844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4" name="Freeform 961"/>
            <p:cNvSpPr>
              <a:spLocks noChangeArrowheads="1"/>
            </p:cNvSpPr>
            <p:nvPr/>
          </p:nvSpPr>
          <p:spPr bwMode="auto">
            <a:xfrm rot="-1320000">
              <a:off x="4967" y="2731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5" name="Freeform 962"/>
            <p:cNvSpPr>
              <a:spLocks noChangeArrowheads="1"/>
            </p:cNvSpPr>
            <p:nvPr/>
          </p:nvSpPr>
          <p:spPr bwMode="auto">
            <a:xfrm rot="-1920000">
              <a:off x="4544" y="2822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6" name="Freeform 963"/>
            <p:cNvSpPr>
              <a:spLocks noChangeArrowheads="1"/>
            </p:cNvSpPr>
            <p:nvPr/>
          </p:nvSpPr>
          <p:spPr bwMode="auto">
            <a:xfrm rot="-1920000">
              <a:off x="4902" y="2657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7" name="Freeform 964"/>
            <p:cNvSpPr>
              <a:spLocks noChangeArrowheads="1"/>
            </p:cNvSpPr>
            <p:nvPr/>
          </p:nvSpPr>
          <p:spPr bwMode="auto">
            <a:xfrm rot="4560000" flipH="1">
              <a:off x="4355" y="2830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8" name="Freeform 965"/>
            <p:cNvSpPr>
              <a:spLocks noChangeArrowheads="1"/>
            </p:cNvSpPr>
            <p:nvPr/>
          </p:nvSpPr>
          <p:spPr bwMode="auto">
            <a:xfrm rot="4560000" flipH="1">
              <a:off x="4364" y="258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9" name="Freeform 966"/>
            <p:cNvSpPr>
              <a:spLocks noChangeArrowheads="1"/>
            </p:cNvSpPr>
            <p:nvPr/>
          </p:nvSpPr>
          <p:spPr bwMode="auto">
            <a:xfrm rot="-3840000">
              <a:off x="4438" y="2819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0" name="Freeform 967"/>
            <p:cNvSpPr>
              <a:spLocks noChangeArrowheads="1"/>
            </p:cNvSpPr>
            <p:nvPr/>
          </p:nvSpPr>
          <p:spPr bwMode="auto">
            <a:xfrm rot="-3840000">
              <a:off x="4650" y="257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1" name="Freeform 968"/>
            <p:cNvSpPr>
              <a:spLocks noChangeArrowheads="1"/>
            </p:cNvSpPr>
            <p:nvPr/>
          </p:nvSpPr>
          <p:spPr bwMode="auto">
            <a:xfrm rot="-2760000">
              <a:off x="4482" y="2812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2" name="Freeform 969"/>
            <p:cNvSpPr>
              <a:spLocks noChangeArrowheads="1"/>
            </p:cNvSpPr>
            <p:nvPr/>
          </p:nvSpPr>
          <p:spPr bwMode="auto">
            <a:xfrm rot="-2760000">
              <a:off x="4784" y="2600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" name="Freeform 970"/>
            <p:cNvSpPr>
              <a:spLocks noChangeArrowheads="1"/>
            </p:cNvSpPr>
            <p:nvPr/>
          </p:nvSpPr>
          <p:spPr bwMode="auto">
            <a:xfrm rot="-4920000">
              <a:off x="4420" y="2825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4" name="Freeform 971"/>
            <p:cNvSpPr>
              <a:spLocks noChangeArrowheads="1"/>
            </p:cNvSpPr>
            <p:nvPr/>
          </p:nvSpPr>
          <p:spPr bwMode="auto">
            <a:xfrm rot="-4920000">
              <a:off x="4533" y="2588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5" name="Freeform 972"/>
            <p:cNvSpPr>
              <a:spLocks noChangeArrowheads="1"/>
            </p:cNvSpPr>
            <p:nvPr/>
          </p:nvSpPr>
          <p:spPr bwMode="auto">
            <a:xfrm rot="18360000" flipH="1">
              <a:off x="4002" y="3313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6" name="Freeform 973"/>
            <p:cNvSpPr>
              <a:spLocks noChangeArrowheads="1"/>
            </p:cNvSpPr>
            <p:nvPr/>
          </p:nvSpPr>
          <p:spPr bwMode="auto">
            <a:xfrm rot="18360000" flipH="1">
              <a:off x="3907" y="3648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7" name="Freeform 974"/>
            <p:cNvSpPr>
              <a:spLocks noChangeArrowheads="1"/>
            </p:cNvSpPr>
            <p:nvPr/>
          </p:nvSpPr>
          <p:spPr bwMode="auto">
            <a:xfrm rot="17520000" flipH="1">
              <a:off x="4086" y="3346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8" name="Freeform 975"/>
            <p:cNvSpPr>
              <a:spLocks noChangeArrowheads="1"/>
            </p:cNvSpPr>
            <p:nvPr/>
          </p:nvSpPr>
          <p:spPr bwMode="auto">
            <a:xfrm rot="17520000" flipH="1">
              <a:off x="4087" y="3688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9" name="Freeform 976"/>
            <p:cNvSpPr>
              <a:spLocks noChangeArrowheads="1"/>
            </p:cNvSpPr>
            <p:nvPr/>
          </p:nvSpPr>
          <p:spPr bwMode="auto">
            <a:xfrm rot="16860000" flipH="1">
              <a:off x="4176" y="3359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0" name="Freeform 977"/>
            <p:cNvSpPr>
              <a:spLocks noChangeArrowheads="1"/>
            </p:cNvSpPr>
            <p:nvPr/>
          </p:nvSpPr>
          <p:spPr bwMode="auto">
            <a:xfrm rot="16860000" flipH="1">
              <a:off x="4248" y="3706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1" name="Freeform 978"/>
            <p:cNvSpPr>
              <a:spLocks noChangeArrowheads="1"/>
            </p:cNvSpPr>
            <p:nvPr/>
          </p:nvSpPr>
          <p:spPr bwMode="auto">
            <a:xfrm rot="3120000">
              <a:off x="4526" y="3295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2" name="Freeform 979"/>
            <p:cNvSpPr>
              <a:spLocks noChangeArrowheads="1"/>
            </p:cNvSpPr>
            <p:nvPr/>
          </p:nvSpPr>
          <p:spPr bwMode="auto">
            <a:xfrm rot="3120000">
              <a:off x="4890" y="3624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" name="Freeform 980"/>
            <p:cNvSpPr>
              <a:spLocks noChangeArrowheads="1"/>
            </p:cNvSpPr>
            <p:nvPr/>
          </p:nvSpPr>
          <p:spPr bwMode="auto">
            <a:xfrm rot="3720000">
              <a:off x="4487" y="3333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4" name="Freeform 981"/>
            <p:cNvSpPr>
              <a:spLocks noChangeArrowheads="1"/>
            </p:cNvSpPr>
            <p:nvPr/>
          </p:nvSpPr>
          <p:spPr bwMode="auto">
            <a:xfrm rot="3720000">
              <a:off x="4771" y="3680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5" name="Freeform 982"/>
            <p:cNvSpPr>
              <a:spLocks noChangeArrowheads="1"/>
            </p:cNvSpPr>
            <p:nvPr/>
          </p:nvSpPr>
          <p:spPr bwMode="auto">
            <a:xfrm rot="4260000">
              <a:off x="4432" y="3372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6" name="Freeform 983"/>
            <p:cNvSpPr>
              <a:spLocks noChangeArrowheads="1"/>
            </p:cNvSpPr>
            <p:nvPr/>
          </p:nvSpPr>
          <p:spPr bwMode="auto">
            <a:xfrm rot="4260000">
              <a:off x="4649" y="3722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7" name="Freeform 984"/>
            <p:cNvSpPr>
              <a:spLocks noChangeArrowheads="1"/>
            </p:cNvSpPr>
            <p:nvPr/>
          </p:nvSpPr>
          <p:spPr bwMode="auto">
            <a:xfrm rot="4920000">
              <a:off x="4388" y="3391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8" name="Freeform 985"/>
            <p:cNvSpPr>
              <a:spLocks noChangeArrowheads="1"/>
            </p:cNvSpPr>
            <p:nvPr/>
          </p:nvSpPr>
          <p:spPr bwMode="auto">
            <a:xfrm rot="4920000">
              <a:off x="4529" y="3718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9" name="Freeform 986"/>
            <p:cNvSpPr>
              <a:spLocks noChangeArrowheads="1"/>
            </p:cNvSpPr>
            <p:nvPr/>
          </p:nvSpPr>
          <p:spPr bwMode="auto">
            <a:xfrm rot="5760000">
              <a:off x="4294" y="3404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0" name="Freeform 987"/>
            <p:cNvSpPr>
              <a:spLocks noChangeArrowheads="1"/>
            </p:cNvSpPr>
            <p:nvPr/>
          </p:nvSpPr>
          <p:spPr bwMode="auto">
            <a:xfrm rot="5760000">
              <a:off x="4344" y="3738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1" name="Freeform 988"/>
            <p:cNvSpPr>
              <a:spLocks noChangeArrowheads="1"/>
            </p:cNvSpPr>
            <p:nvPr/>
          </p:nvSpPr>
          <p:spPr bwMode="auto">
            <a:xfrm flipH="1">
              <a:off x="4276" y="3293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2" name="AutoShape 989"/>
            <p:cNvSpPr>
              <a:spLocks noChangeArrowheads="1"/>
            </p:cNvSpPr>
            <p:nvPr/>
          </p:nvSpPr>
          <p:spPr bwMode="auto">
            <a:xfrm flipH="1">
              <a:off x="3991" y="3094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" name="AutoShape 990"/>
            <p:cNvSpPr>
              <a:spLocks noChangeArrowheads="1"/>
            </p:cNvSpPr>
            <p:nvPr/>
          </p:nvSpPr>
          <p:spPr bwMode="auto">
            <a:xfrm flipV="1">
              <a:off x="4521" y="2671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4" name="AutoShape 991"/>
            <p:cNvSpPr>
              <a:spLocks noChangeArrowheads="1"/>
            </p:cNvSpPr>
            <p:nvPr/>
          </p:nvSpPr>
          <p:spPr bwMode="auto">
            <a:xfrm flipH="1">
              <a:off x="4061" y="3001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5" name="AutoShape 992"/>
            <p:cNvSpPr>
              <a:spLocks noChangeArrowheads="1"/>
            </p:cNvSpPr>
            <p:nvPr/>
          </p:nvSpPr>
          <p:spPr bwMode="auto">
            <a:xfrm flipH="1">
              <a:off x="3775" y="3041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6" name="AutoShape 993"/>
            <p:cNvSpPr>
              <a:spLocks noChangeArrowheads="1"/>
            </p:cNvSpPr>
            <p:nvPr/>
          </p:nvSpPr>
          <p:spPr bwMode="auto">
            <a:xfrm flipH="1">
              <a:off x="3719" y="2901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7" name="AutoShape 994"/>
            <p:cNvSpPr>
              <a:spLocks noChangeArrowheads="1"/>
            </p:cNvSpPr>
            <p:nvPr/>
          </p:nvSpPr>
          <p:spPr bwMode="auto">
            <a:xfrm>
              <a:off x="4539" y="3009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8" name="AutoShape 995"/>
            <p:cNvSpPr>
              <a:spLocks noChangeArrowheads="1"/>
            </p:cNvSpPr>
            <p:nvPr/>
          </p:nvSpPr>
          <p:spPr bwMode="auto">
            <a:xfrm>
              <a:off x="4522" y="3005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9" name="AutoShape 996"/>
            <p:cNvSpPr>
              <a:spLocks noChangeArrowheads="1"/>
            </p:cNvSpPr>
            <p:nvPr/>
          </p:nvSpPr>
          <p:spPr bwMode="auto">
            <a:xfrm>
              <a:off x="4516" y="2905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0" name="Freeform 997"/>
            <p:cNvSpPr>
              <a:spLocks noChangeArrowheads="1"/>
            </p:cNvSpPr>
            <p:nvPr/>
          </p:nvSpPr>
          <p:spPr bwMode="auto">
            <a:xfrm>
              <a:off x="4719" y="3375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1" name="Freeform 998"/>
            <p:cNvSpPr>
              <a:spLocks noChangeArrowheads="1"/>
            </p:cNvSpPr>
            <p:nvPr/>
          </p:nvSpPr>
          <p:spPr bwMode="auto">
            <a:xfrm rot="19680000" flipV="1">
              <a:off x="4475" y="3218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2" name="AutoShape 999"/>
            <p:cNvSpPr>
              <a:spLocks noChangeArrowheads="1"/>
            </p:cNvSpPr>
            <p:nvPr/>
          </p:nvSpPr>
          <p:spPr bwMode="auto">
            <a:xfrm flipH="1">
              <a:off x="3675" y="2786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3" name="AutoShape 1000"/>
            <p:cNvSpPr>
              <a:spLocks noChangeArrowheads="1"/>
            </p:cNvSpPr>
            <p:nvPr/>
          </p:nvSpPr>
          <p:spPr bwMode="auto">
            <a:xfrm flipH="1">
              <a:off x="3763" y="2624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4" name="AutoShape 1001"/>
            <p:cNvSpPr>
              <a:spLocks noChangeArrowheads="1"/>
            </p:cNvSpPr>
            <p:nvPr/>
          </p:nvSpPr>
          <p:spPr bwMode="auto">
            <a:xfrm>
              <a:off x="4477" y="2937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5" name="Freeform 1002"/>
            <p:cNvSpPr>
              <a:spLocks noChangeArrowheads="1"/>
            </p:cNvSpPr>
            <p:nvPr/>
          </p:nvSpPr>
          <p:spPr bwMode="auto">
            <a:xfrm flipH="1">
              <a:off x="3809" y="3332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6" name="Freeform 1003"/>
            <p:cNvSpPr>
              <a:spLocks noChangeArrowheads="1"/>
            </p:cNvSpPr>
            <p:nvPr/>
          </p:nvSpPr>
          <p:spPr bwMode="auto">
            <a:xfrm flipH="1">
              <a:off x="3974" y="2812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7" name="Freeform 1004"/>
            <p:cNvSpPr>
              <a:spLocks noChangeArrowheads="1"/>
            </p:cNvSpPr>
            <p:nvPr/>
          </p:nvSpPr>
          <p:spPr bwMode="auto">
            <a:xfrm flipH="1">
              <a:off x="4232" y="2665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8" name="Freeform 1005"/>
            <p:cNvSpPr>
              <a:spLocks noChangeArrowheads="1"/>
            </p:cNvSpPr>
            <p:nvPr/>
          </p:nvSpPr>
          <p:spPr bwMode="auto">
            <a:xfrm>
              <a:off x="5074" y="3260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9" name="Freeform 1006"/>
            <p:cNvSpPr>
              <a:spLocks noChangeArrowheads="1"/>
            </p:cNvSpPr>
            <p:nvPr/>
          </p:nvSpPr>
          <p:spPr bwMode="auto">
            <a:xfrm>
              <a:off x="4905" y="2998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0" name="Freeform 1007"/>
            <p:cNvSpPr>
              <a:spLocks noChangeArrowheads="1"/>
            </p:cNvSpPr>
            <p:nvPr/>
          </p:nvSpPr>
          <p:spPr bwMode="auto">
            <a:xfrm>
              <a:off x="4923" y="2632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1" name="Freeform 1008"/>
            <p:cNvSpPr>
              <a:spLocks noChangeArrowheads="1"/>
            </p:cNvSpPr>
            <p:nvPr/>
          </p:nvSpPr>
          <p:spPr bwMode="auto">
            <a:xfrm rot="-1380000">
              <a:off x="4711" y="3019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2" name="Freeform 1009"/>
            <p:cNvSpPr>
              <a:spLocks noChangeArrowheads="1"/>
            </p:cNvSpPr>
            <p:nvPr/>
          </p:nvSpPr>
          <p:spPr bwMode="auto">
            <a:xfrm rot="1380000" flipH="1">
              <a:off x="4200" y="3010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010"/>
          <p:cNvGrpSpPr>
            <a:grpSpLocks/>
          </p:cNvGrpSpPr>
          <p:nvPr/>
        </p:nvGrpSpPr>
        <p:grpSpPr bwMode="auto">
          <a:xfrm>
            <a:off x="1371600" y="4525963"/>
            <a:ext cx="2962275" cy="3333750"/>
            <a:chOff x="864" y="2851"/>
            <a:chExt cx="1866" cy="2100"/>
          </a:xfrm>
        </p:grpSpPr>
        <p:sp>
          <p:nvSpPr>
            <p:cNvPr id="5543" name="Oval 1011"/>
            <p:cNvSpPr>
              <a:spLocks noChangeArrowheads="1"/>
            </p:cNvSpPr>
            <p:nvPr/>
          </p:nvSpPr>
          <p:spPr bwMode="auto">
            <a:xfrm>
              <a:off x="1316" y="3118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544" name="Oval 1012"/>
            <p:cNvSpPr>
              <a:spLocks noChangeArrowheads="1"/>
            </p:cNvSpPr>
            <p:nvPr/>
          </p:nvSpPr>
          <p:spPr bwMode="auto">
            <a:xfrm>
              <a:off x="1677" y="3373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545" name="Freeform 1013"/>
            <p:cNvSpPr>
              <a:spLocks noChangeArrowheads="1"/>
            </p:cNvSpPr>
            <p:nvPr/>
          </p:nvSpPr>
          <p:spPr bwMode="auto">
            <a:xfrm rot="2700000">
              <a:off x="1804" y="3575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6" name="Freeform 1014"/>
            <p:cNvSpPr>
              <a:spLocks noChangeArrowheads="1"/>
            </p:cNvSpPr>
            <p:nvPr/>
          </p:nvSpPr>
          <p:spPr bwMode="auto">
            <a:xfrm rot="2700000">
              <a:off x="2205" y="387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7" name="Freeform 1015"/>
            <p:cNvSpPr>
              <a:spLocks noChangeArrowheads="1"/>
            </p:cNvSpPr>
            <p:nvPr/>
          </p:nvSpPr>
          <p:spPr bwMode="auto">
            <a:xfrm rot="2100000">
              <a:off x="1833" y="3507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8" name="Freeform 1016"/>
            <p:cNvSpPr>
              <a:spLocks noChangeArrowheads="1"/>
            </p:cNvSpPr>
            <p:nvPr/>
          </p:nvSpPr>
          <p:spPr bwMode="auto">
            <a:xfrm rot="2100000">
              <a:off x="2315" y="376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9" name="Freeform 1017"/>
            <p:cNvSpPr>
              <a:spLocks noChangeArrowheads="1"/>
            </p:cNvSpPr>
            <p:nvPr/>
          </p:nvSpPr>
          <p:spPr bwMode="auto">
            <a:xfrm rot="1560000">
              <a:off x="1845" y="3445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" name="Freeform 1018"/>
            <p:cNvSpPr>
              <a:spLocks noChangeArrowheads="1"/>
            </p:cNvSpPr>
            <p:nvPr/>
          </p:nvSpPr>
          <p:spPr bwMode="auto">
            <a:xfrm rot="1560000">
              <a:off x="2345" y="3635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" name="Freeform 1019"/>
            <p:cNvSpPr>
              <a:spLocks noChangeArrowheads="1"/>
            </p:cNvSpPr>
            <p:nvPr/>
          </p:nvSpPr>
          <p:spPr bwMode="auto">
            <a:xfrm rot="1080000">
              <a:off x="1854" y="3383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2" name="Freeform 1020"/>
            <p:cNvSpPr>
              <a:spLocks noChangeArrowheads="1"/>
            </p:cNvSpPr>
            <p:nvPr/>
          </p:nvSpPr>
          <p:spPr bwMode="auto">
            <a:xfrm rot="1080000">
              <a:off x="2360" y="3511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3" name="Freeform 1021"/>
            <p:cNvSpPr>
              <a:spLocks noChangeArrowheads="1"/>
            </p:cNvSpPr>
            <p:nvPr/>
          </p:nvSpPr>
          <p:spPr bwMode="auto">
            <a:xfrm rot="480000">
              <a:off x="1865" y="3311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4" name="Freeform 1022"/>
            <p:cNvSpPr>
              <a:spLocks noChangeArrowheads="1"/>
            </p:cNvSpPr>
            <p:nvPr/>
          </p:nvSpPr>
          <p:spPr bwMode="auto">
            <a:xfrm rot="480000">
              <a:off x="2353" y="3365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5" name="Freeform 1023"/>
            <p:cNvSpPr>
              <a:spLocks noChangeArrowheads="1"/>
            </p:cNvSpPr>
            <p:nvPr/>
          </p:nvSpPr>
          <p:spPr bwMode="auto">
            <a:xfrm rot="-120000">
              <a:off x="1870" y="3273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6" name="Freeform 1024"/>
            <p:cNvSpPr>
              <a:spLocks noChangeArrowheads="1"/>
            </p:cNvSpPr>
            <p:nvPr/>
          </p:nvSpPr>
          <p:spPr bwMode="auto">
            <a:xfrm rot="-120000">
              <a:off x="2321" y="326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7" name="Freeform 1025"/>
            <p:cNvSpPr>
              <a:spLocks noChangeArrowheads="1"/>
            </p:cNvSpPr>
            <p:nvPr/>
          </p:nvSpPr>
          <p:spPr bwMode="auto">
            <a:xfrm rot="-840000">
              <a:off x="1854" y="3221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8" name="Freeform 1026"/>
            <p:cNvSpPr>
              <a:spLocks noChangeArrowheads="1"/>
            </p:cNvSpPr>
            <p:nvPr/>
          </p:nvSpPr>
          <p:spPr bwMode="auto">
            <a:xfrm rot="-840000">
              <a:off x="2249" y="315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9" name="Freeform 1027"/>
            <p:cNvSpPr>
              <a:spLocks noChangeArrowheads="1"/>
            </p:cNvSpPr>
            <p:nvPr/>
          </p:nvSpPr>
          <p:spPr bwMode="auto">
            <a:xfrm rot="18900000" flipH="1">
              <a:off x="1192" y="3615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" name="Freeform 1028"/>
            <p:cNvSpPr>
              <a:spLocks noChangeArrowheads="1"/>
            </p:cNvSpPr>
            <p:nvPr/>
          </p:nvSpPr>
          <p:spPr bwMode="auto">
            <a:xfrm rot="18900000" flipH="1">
              <a:off x="1041" y="391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1" name="Freeform 1029"/>
            <p:cNvSpPr>
              <a:spLocks noChangeArrowheads="1"/>
            </p:cNvSpPr>
            <p:nvPr/>
          </p:nvSpPr>
          <p:spPr bwMode="auto">
            <a:xfrm rot="19500000" flipH="1">
              <a:off x="1115" y="3564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2" name="Freeform 1030"/>
            <p:cNvSpPr>
              <a:spLocks noChangeArrowheads="1"/>
            </p:cNvSpPr>
            <p:nvPr/>
          </p:nvSpPr>
          <p:spPr bwMode="auto">
            <a:xfrm rot="19500000" flipH="1">
              <a:off x="906" y="3819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3" name="Freeform 1031"/>
            <p:cNvSpPr>
              <a:spLocks noChangeArrowheads="1"/>
            </p:cNvSpPr>
            <p:nvPr/>
          </p:nvSpPr>
          <p:spPr bwMode="auto">
            <a:xfrm rot="20040000" flipH="1">
              <a:off x="1132" y="3503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4" name="Freeform 1032"/>
            <p:cNvSpPr>
              <a:spLocks noChangeArrowheads="1"/>
            </p:cNvSpPr>
            <p:nvPr/>
          </p:nvSpPr>
          <p:spPr bwMode="auto">
            <a:xfrm rot="20040000" flipH="1">
              <a:off x="891" y="3694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5" name="Freeform 1033"/>
            <p:cNvSpPr>
              <a:spLocks noChangeArrowheads="1"/>
            </p:cNvSpPr>
            <p:nvPr/>
          </p:nvSpPr>
          <p:spPr bwMode="auto">
            <a:xfrm rot="20520000" flipH="1">
              <a:off x="1141" y="3441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6" name="Freeform 1034"/>
            <p:cNvSpPr>
              <a:spLocks noChangeArrowheads="1"/>
            </p:cNvSpPr>
            <p:nvPr/>
          </p:nvSpPr>
          <p:spPr bwMode="auto">
            <a:xfrm rot="20520000" flipH="1">
              <a:off x="883" y="3568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7" name="Freeform 1035"/>
            <p:cNvSpPr>
              <a:spLocks noChangeArrowheads="1"/>
            </p:cNvSpPr>
            <p:nvPr/>
          </p:nvSpPr>
          <p:spPr bwMode="auto">
            <a:xfrm rot="21120000" flipH="1">
              <a:off x="1173" y="3368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8" name="Freeform 1036"/>
            <p:cNvSpPr>
              <a:spLocks noChangeArrowheads="1"/>
            </p:cNvSpPr>
            <p:nvPr/>
          </p:nvSpPr>
          <p:spPr bwMode="auto">
            <a:xfrm rot="21120000" flipH="1">
              <a:off x="914" y="3422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9" name="Freeform 1037"/>
            <p:cNvSpPr>
              <a:spLocks noChangeArrowheads="1"/>
            </p:cNvSpPr>
            <p:nvPr/>
          </p:nvSpPr>
          <p:spPr bwMode="auto">
            <a:xfrm rot="120000" flipH="1">
              <a:off x="1208" y="3330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" name="Freeform 1038"/>
            <p:cNvSpPr>
              <a:spLocks noChangeArrowheads="1"/>
            </p:cNvSpPr>
            <p:nvPr/>
          </p:nvSpPr>
          <p:spPr bwMode="auto">
            <a:xfrm rot="120000" flipH="1">
              <a:off x="967" y="3322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1" name="Freeform 1039"/>
            <p:cNvSpPr>
              <a:spLocks noChangeArrowheads="1"/>
            </p:cNvSpPr>
            <p:nvPr/>
          </p:nvSpPr>
          <p:spPr bwMode="auto">
            <a:xfrm rot="840000" flipH="1">
              <a:off x="1277" y="3278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2" name="Freeform 1040"/>
            <p:cNvSpPr>
              <a:spLocks noChangeArrowheads="1"/>
            </p:cNvSpPr>
            <p:nvPr/>
          </p:nvSpPr>
          <p:spPr bwMode="auto">
            <a:xfrm rot="840000" flipH="1">
              <a:off x="1068" y="320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3" name="Freeform 1041"/>
            <p:cNvSpPr>
              <a:spLocks noChangeArrowheads="1"/>
            </p:cNvSpPr>
            <p:nvPr/>
          </p:nvSpPr>
          <p:spPr bwMode="auto">
            <a:xfrm rot="1260000" flipH="1">
              <a:off x="1307" y="3257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4" name="Freeform 1042"/>
            <p:cNvSpPr>
              <a:spLocks noChangeArrowheads="1"/>
            </p:cNvSpPr>
            <p:nvPr/>
          </p:nvSpPr>
          <p:spPr bwMode="auto">
            <a:xfrm rot="1260000" flipH="1">
              <a:off x="1105" y="3147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5" name="Freeform 1043"/>
            <p:cNvSpPr>
              <a:spLocks noChangeArrowheads="1"/>
            </p:cNvSpPr>
            <p:nvPr/>
          </p:nvSpPr>
          <p:spPr bwMode="auto">
            <a:xfrm rot="2040000" flipH="1">
              <a:off x="1349" y="3227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6" name="Freeform 1044"/>
            <p:cNvSpPr>
              <a:spLocks noChangeArrowheads="1"/>
            </p:cNvSpPr>
            <p:nvPr/>
          </p:nvSpPr>
          <p:spPr bwMode="auto">
            <a:xfrm rot="2040000" flipH="1">
              <a:off x="1174" y="3055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7" name="Freeform 1045"/>
            <p:cNvSpPr>
              <a:spLocks noChangeArrowheads="1"/>
            </p:cNvSpPr>
            <p:nvPr/>
          </p:nvSpPr>
          <p:spPr bwMode="auto">
            <a:xfrm rot="2700000" flipH="1">
              <a:off x="1388" y="3181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8" name="Freeform 1046"/>
            <p:cNvSpPr>
              <a:spLocks noChangeArrowheads="1"/>
            </p:cNvSpPr>
            <p:nvPr/>
          </p:nvSpPr>
          <p:spPr bwMode="auto">
            <a:xfrm rot="2700000" flipH="1">
              <a:off x="1242" y="2961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9" name="Freeform 1047"/>
            <p:cNvSpPr>
              <a:spLocks noChangeArrowheads="1"/>
            </p:cNvSpPr>
            <p:nvPr/>
          </p:nvSpPr>
          <p:spPr bwMode="auto">
            <a:xfrm rot="3480000" flipH="1">
              <a:off x="1475" y="3165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" name="Freeform 1048"/>
            <p:cNvSpPr>
              <a:spLocks noChangeArrowheads="1"/>
            </p:cNvSpPr>
            <p:nvPr/>
          </p:nvSpPr>
          <p:spPr bwMode="auto">
            <a:xfrm rot="3480000" flipH="1">
              <a:off x="1392" y="2933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" name="Freeform 1049"/>
            <p:cNvSpPr>
              <a:spLocks noChangeArrowheads="1"/>
            </p:cNvSpPr>
            <p:nvPr/>
          </p:nvSpPr>
          <p:spPr bwMode="auto">
            <a:xfrm rot="4140000" flipH="1">
              <a:off x="1532" y="3153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2" name="Freeform 1050"/>
            <p:cNvSpPr>
              <a:spLocks noChangeArrowheads="1"/>
            </p:cNvSpPr>
            <p:nvPr/>
          </p:nvSpPr>
          <p:spPr bwMode="auto">
            <a:xfrm rot="4140000" flipH="1">
              <a:off x="1496" y="2901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3" name="Freeform 1051"/>
            <p:cNvSpPr>
              <a:spLocks noChangeArrowheads="1"/>
            </p:cNvSpPr>
            <p:nvPr/>
          </p:nvSpPr>
          <p:spPr bwMode="auto">
            <a:xfrm rot="-1320000">
              <a:off x="1819" y="3185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4" name="Freeform 1052"/>
            <p:cNvSpPr>
              <a:spLocks noChangeArrowheads="1"/>
            </p:cNvSpPr>
            <p:nvPr/>
          </p:nvSpPr>
          <p:spPr bwMode="auto">
            <a:xfrm rot="-1320000">
              <a:off x="2199" y="3072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5" name="Freeform 1053"/>
            <p:cNvSpPr>
              <a:spLocks noChangeArrowheads="1"/>
            </p:cNvSpPr>
            <p:nvPr/>
          </p:nvSpPr>
          <p:spPr bwMode="auto">
            <a:xfrm rot="-1920000">
              <a:off x="1776" y="3163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6" name="Freeform 1054"/>
            <p:cNvSpPr>
              <a:spLocks noChangeArrowheads="1"/>
            </p:cNvSpPr>
            <p:nvPr/>
          </p:nvSpPr>
          <p:spPr bwMode="auto">
            <a:xfrm rot="-1920000">
              <a:off x="2134" y="2998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7" name="Freeform 1055"/>
            <p:cNvSpPr>
              <a:spLocks noChangeArrowheads="1"/>
            </p:cNvSpPr>
            <p:nvPr/>
          </p:nvSpPr>
          <p:spPr bwMode="auto">
            <a:xfrm rot="4560000" flipH="1">
              <a:off x="1587" y="3171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8" name="Freeform 1056"/>
            <p:cNvSpPr>
              <a:spLocks noChangeArrowheads="1"/>
            </p:cNvSpPr>
            <p:nvPr/>
          </p:nvSpPr>
          <p:spPr bwMode="auto">
            <a:xfrm rot="4560000" flipH="1">
              <a:off x="1595" y="2927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9" name="Freeform 1057"/>
            <p:cNvSpPr>
              <a:spLocks noChangeArrowheads="1"/>
            </p:cNvSpPr>
            <p:nvPr/>
          </p:nvSpPr>
          <p:spPr bwMode="auto">
            <a:xfrm rot="-3840000">
              <a:off x="1670" y="3160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0" name="Freeform 1058"/>
            <p:cNvSpPr>
              <a:spLocks noChangeArrowheads="1"/>
            </p:cNvSpPr>
            <p:nvPr/>
          </p:nvSpPr>
          <p:spPr bwMode="auto">
            <a:xfrm rot="-3840000">
              <a:off x="1883" y="2913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" name="Freeform 1059"/>
            <p:cNvSpPr>
              <a:spLocks noChangeArrowheads="1"/>
            </p:cNvSpPr>
            <p:nvPr/>
          </p:nvSpPr>
          <p:spPr bwMode="auto">
            <a:xfrm rot="-2760000">
              <a:off x="1714" y="3153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2" name="Freeform 1060"/>
            <p:cNvSpPr>
              <a:spLocks noChangeArrowheads="1"/>
            </p:cNvSpPr>
            <p:nvPr/>
          </p:nvSpPr>
          <p:spPr bwMode="auto">
            <a:xfrm rot="-2760000">
              <a:off x="2016" y="2941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3" name="Freeform 1061"/>
            <p:cNvSpPr>
              <a:spLocks noChangeArrowheads="1"/>
            </p:cNvSpPr>
            <p:nvPr/>
          </p:nvSpPr>
          <p:spPr bwMode="auto">
            <a:xfrm rot="-4920000">
              <a:off x="1652" y="3165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4" name="Freeform 1062"/>
            <p:cNvSpPr>
              <a:spLocks noChangeArrowheads="1"/>
            </p:cNvSpPr>
            <p:nvPr/>
          </p:nvSpPr>
          <p:spPr bwMode="auto">
            <a:xfrm rot="-4920000">
              <a:off x="1765" y="2929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5" name="Freeform 1063"/>
            <p:cNvSpPr>
              <a:spLocks noChangeArrowheads="1"/>
            </p:cNvSpPr>
            <p:nvPr/>
          </p:nvSpPr>
          <p:spPr bwMode="auto">
            <a:xfrm rot="18360000" flipH="1">
              <a:off x="1234" y="3655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6" name="Freeform 1064"/>
            <p:cNvSpPr>
              <a:spLocks noChangeArrowheads="1"/>
            </p:cNvSpPr>
            <p:nvPr/>
          </p:nvSpPr>
          <p:spPr bwMode="auto">
            <a:xfrm rot="18360000" flipH="1">
              <a:off x="1139" y="3989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7" name="Freeform 1065"/>
            <p:cNvSpPr>
              <a:spLocks noChangeArrowheads="1"/>
            </p:cNvSpPr>
            <p:nvPr/>
          </p:nvSpPr>
          <p:spPr bwMode="auto">
            <a:xfrm rot="17520000" flipH="1">
              <a:off x="1318" y="3687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8" name="Freeform 1066"/>
            <p:cNvSpPr>
              <a:spLocks noChangeArrowheads="1"/>
            </p:cNvSpPr>
            <p:nvPr/>
          </p:nvSpPr>
          <p:spPr bwMode="auto">
            <a:xfrm rot="17520000" flipH="1">
              <a:off x="1319" y="4029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9" name="Freeform 1067"/>
            <p:cNvSpPr>
              <a:spLocks noChangeArrowheads="1"/>
            </p:cNvSpPr>
            <p:nvPr/>
          </p:nvSpPr>
          <p:spPr bwMode="auto">
            <a:xfrm rot="16860000" flipH="1">
              <a:off x="1408" y="3700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0" name="Freeform 1068"/>
            <p:cNvSpPr>
              <a:spLocks noChangeArrowheads="1"/>
            </p:cNvSpPr>
            <p:nvPr/>
          </p:nvSpPr>
          <p:spPr bwMode="auto">
            <a:xfrm rot="16860000" flipH="1">
              <a:off x="1480" y="4047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" name="Freeform 1069"/>
            <p:cNvSpPr>
              <a:spLocks noChangeArrowheads="1"/>
            </p:cNvSpPr>
            <p:nvPr/>
          </p:nvSpPr>
          <p:spPr bwMode="auto">
            <a:xfrm rot="3120000">
              <a:off x="1758" y="3636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2" name="Freeform 1070"/>
            <p:cNvSpPr>
              <a:spLocks noChangeArrowheads="1"/>
            </p:cNvSpPr>
            <p:nvPr/>
          </p:nvSpPr>
          <p:spPr bwMode="auto">
            <a:xfrm rot="3120000">
              <a:off x="2122" y="3965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3" name="Freeform 1071"/>
            <p:cNvSpPr>
              <a:spLocks noChangeArrowheads="1"/>
            </p:cNvSpPr>
            <p:nvPr/>
          </p:nvSpPr>
          <p:spPr bwMode="auto">
            <a:xfrm rot="3720000">
              <a:off x="1719" y="3674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4" name="Freeform 1072"/>
            <p:cNvSpPr>
              <a:spLocks noChangeArrowheads="1"/>
            </p:cNvSpPr>
            <p:nvPr/>
          </p:nvSpPr>
          <p:spPr bwMode="auto">
            <a:xfrm rot="3720000">
              <a:off x="2003" y="4021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5" name="Freeform 1073"/>
            <p:cNvSpPr>
              <a:spLocks noChangeArrowheads="1"/>
            </p:cNvSpPr>
            <p:nvPr/>
          </p:nvSpPr>
          <p:spPr bwMode="auto">
            <a:xfrm rot="4260000">
              <a:off x="1664" y="3713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6" name="Freeform 1074"/>
            <p:cNvSpPr>
              <a:spLocks noChangeArrowheads="1"/>
            </p:cNvSpPr>
            <p:nvPr/>
          </p:nvSpPr>
          <p:spPr bwMode="auto">
            <a:xfrm rot="4260000">
              <a:off x="1881" y="4063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7" name="Freeform 1075"/>
            <p:cNvSpPr>
              <a:spLocks noChangeArrowheads="1"/>
            </p:cNvSpPr>
            <p:nvPr/>
          </p:nvSpPr>
          <p:spPr bwMode="auto">
            <a:xfrm rot="4920000">
              <a:off x="1621" y="3732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8" name="Freeform 1076"/>
            <p:cNvSpPr>
              <a:spLocks noChangeArrowheads="1"/>
            </p:cNvSpPr>
            <p:nvPr/>
          </p:nvSpPr>
          <p:spPr bwMode="auto">
            <a:xfrm rot="4920000">
              <a:off x="1761" y="4060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9" name="Freeform 1077"/>
            <p:cNvSpPr>
              <a:spLocks noChangeArrowheads="1"/>
            </p:cNvSpPr>
            <p:nvPr/>
          </p:nvSpPr>
          <p:spPr bwMode="auto">
            <a:xfrm rot="5760000">
              <a:off x="1526" y="3745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0" name="Freeform 1078"/>
            <p:cNvSpPr>
              <a:spLocks noChangeArrowheads="1"/>
            </p:cNvSpPr>
            <p:nvPr/>
          </p:nvSpPr>
          <p:spPr bwMode="auto">
            <a:xfrm rot="5760000">
              <a:off x="1575" y="4079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" name="Freeform 1079"/>
            <p:cNvSpPr>
              <a:spLocks noChangeArrowheads="1"/>
            </p:cNvSpPr>
            <p:nvPr/>
          </p:nvSpPr>
          <p:spPr bwMode="auto">
            <a:xfrm flipH="1">
              <a:off x="1508" y="3634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" name="AutoShape 1080"/>
            <p:cNvSpPr>
              <a:spLocks noChangeArrowheads="1"/>
            </p:cNvSpPr>
            <p:nvPr/>
          </p:nvSpPr>
          <p:spPr bwMode="auto">
            <a:xfrm flipH="1">
              <a:off x="1223" y="3435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" name="AutoShape 1081"/>
            <p:cNvSpPr>
              <a:spLocks noChangeArrowheads="1"/>
            </p:cNvSpPr>
            <p:nvPr/>
          </p:nvSpPr>
          <p:spPr bwMode="auto">
            <a:xfrm flipV="1">
              <a:off x="1753" y="3012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4" name="AutoShape 1082"/>
            <p:cNvSpPr>
              <a:spLocks noChangeArrowheads="1"/>
            </p:cNvSpPr>
            <p:nvPr/>
          </p:nvSpPr>
          <p:spPr bwMode="auto">
            <a:xfrm flipH="1">
              <a:off x="1293" y="3342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5" name="AutoShape 1083"/>
            <p:cNvSpPr>
              <a:spLocks noChangeArrowheads="1"/>
            </p:cNvSpPr>
            <p:nvPr/>
          </p:nvSpPr>
          <p:spPr bwMode="auto">
            <a:xfrm flipH="1">
              <a:off x="1007" y="3382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6" name="AutoShape 1084"/>
            <p:cNvSpPr>
              <a:spLocks noChangeArrowheads="1"/>
            </p:cNvSpPr>
            <p:nvPr/>
          </p:nvSpPr>
          <p:spPr bwMode="auto">
            <a:xfrm flipH="1">
              <a:off x="951" y="3242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7" name="AutoShape 1085"/>
            <p:cNvSpPr>
              <a:spLocks noChangeArrowheads="1"/>
            </p:cNvSpPr>
            <p:nvPr/>
          </p:nvSpPr>
          <p:spPr bwMode="auto">
            <a:xfrm>
              <a:off x="1771" y="3350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8" name="AutoShape 1086"/>
            <p:cNvSpPr>
              <a:spLocks noChangeArrowheads="1"/>
            </p:cNvSpPr>
            <p:nvPr/>
          </p:nvSpPr>
          <p:spPr bwMode="auto">
            <a:xfrm>
              <a:off x="1754" y="3346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9" name="AutoShape 1087"/>
            <p:cNvSpPr>
              <a:spLocks noChangeArrowheads="1"/>
            </p:cNvSpPr>
            <p:nvPr/>
          </p:nvSpPr>
          <p:spPr bwMode="auto">
            <a:xfrm>
              <a:off x="1748" y="3246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0" name="Freeform 1088"/>
            <p:cNvSpPr>
              <a:spLocks noChangeArrowheads="1"/>
            </p:cNvSpPr>
            <p:nvPr/>
          </p:nvSpPr>
          <p:spPr bwMode="auto">
            <a:xfrm>
              <a:off x="1951" y="3716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1" name="Freeform 1089"/>
            <p:cNvSpPr>
              <a:spLocks noChangeArrowheads="1"/>
            </p:cNvSpPr>
            <p:nvPr/>
          </p:nvSpPr>
          <p:spPr bwMode="auto">
            <a:xfrm rot="19680000" flipV="1">
              <a:off x="1707" y="3558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2" name="AutoShape 1090"/>
            <p:cNvSpPr>
              <a:spLocks noChangeArrowheads="1"/>
            </p:cNvSpPr>
            <p:nvPr/>
          </p:nvSpPr>
          <p:spPr bwMode="auto">
            <a:xfrm flipH="1">
              <a:off x="907" y="3127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3" name="AutoShape 1091"/>
            <p:cNvSpPr>
              <a:spLocks noChangeArrowheads="1"/>
            </p:cNvSpPr>
            <p:nvPr/>
          </p:nvSpPr>
          <p:spPr bwMode="auto">
            <a:xfrm flipH="1">
              <a:off x="995" y="2965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4" name="AutoShape 1092"/>
            <p:cNvSpPr>
              <a:spLocks noChangeArrowheads="1"/>
            </p:cNvSpPr>
            <p:nvPr/>
          </p:nvSpPr>
          <p:spPr bwMode="auto">
            <a:xfrm>
              <a:off x="1709" y="3278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5" name="Freeform 1093"/>
            <p:cNvSpPr>
              <a:spLocks noChangeArrowheads="1"/>
            </p:cNvSpPr>
            <p:nvPr/>
          </p:nvSpPr>
          <p:spPr bwMode="auto">
            <a:xfrm flipH="1">
              <a:off x="1041" y="3673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6" name="Freeform 1094"/>
            <p:cNvSpPr>
              <a:spLocks noChangeArrowheads="1"/>
            </p:cNvSpPr>
            <p:nvPr/>
          </p:nvSpPr>
          <p:spPr bwMode="auto">
            <a:xfrm flipH="1">
              <a:off x="1206" y="3153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7" name="Freeform 1095"/>
            <p:cNvSpPr>
              <a:spLocks noChangeArrowheads="1"/>
            </p:cNvSpPr>
            <p:nvPr/>
          </p:nvSpPr>
          <p:spPr bwMode="auto">
            <a:xfrm flipH="1">
              <a:off x="1464" y="3006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8" name="Freeform 1096"/>
            <p:cNvSpPr>
              <a:spLocks noChangeArrowheads="1"/>
            </p:cNvSpPr>
            <p:nvPr/>
          </p:nvSpPr>
          <p:spPr bwMode="auto">
            <a:xfrm>
              <a:off x="2306" y="3601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9" name="Freeform 1097"/>
            <p:cNvSpPr>
              <a:spLocks noChangeArrowheads="1"/>
            </p:cNvSpPr>
            <p:nvPr/>
          </p:nvSpPr>
          <p:spPr bwMode="auto">
            <a:xfrm>
              <a:off x="2137" y="3339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0" name="Freeform 1098"/>
            <p:cNvSpPr>
              <a:spLocks noChangeArrowheads="1"/>
            </p:cNvSpPr>
            <p:nvPr/>
          </p:nvSpPr>
          <p:spPr bwMode="auto">
            <a:xfrm>
              <a:off x="2155" y="2973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1" name="Freeform 1099"/>
            <p:cNvSpPr>
              <a:spLocks noChangeArrowheads="1"/>
            </p:cNvSpPr>
            <p:nvPr/>
          </p:nvSpPr>
          <p:spPr bwMode="auto">
            <a:xfrm rot="-1380000">
              <a:off x="1943" y="3360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" name="Freeform 1100"/>
            <p:cNvSpPr>
              <a:spLocks noChangeArrowheads="1"/>
            </p:cNvSpPr>
            <p:nvPr/>
          </p:nvSpPr>
          <p:spPr bwMode="auto">
            <a:xfrm rot="1380000" flipH="1">
              <a:off x="1432" y="3351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101"/>
          <p:cNvGrpSpPr>
            <a:grpSpLocks/>
          </p:cNvGrpSpPr>
          <p:nvPr/>
        </p:nvGrpSpPr>
        <p:grpSpPr bwMode="auto">
          <a:xfrm>
            <a:off x="2936875" y="241300"/>
            <a:ext cx="2962275" cy="3333750"/>
            <a:chOff x="1682" y="513"/>
            <a:chExt cx="1866" cy="2100"/>
          </a:xfrm>
        </p:grpSpPr>
        <p:sp>
          <p:nvSpPr>
            <p:cNvPr id="5453" name="Oval 1102"/>
            <p:cNvSpPr>
              <a:spLocks noChangeArrowheads="1"/>
            </p:cNvSpPr>
            <p:nvPr/>
          </p:nvSpPr>
          <p:spPr bwMode="auto">
            <a:xfrm>
              <a:off x="2134" y="781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454" name="Oval 1103"/>
            <p:cNvSpPr>
              <a:spLocks noChangeArrowheads="1"/>
            </p:cNvSpPr>
            <p:nvPr/>
          </p:nvSpPr>
          <p:spPr bwMode="auto">
            <a:xfrm>
              <a:off x="2495" y="1036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455" name="Freeform 1104"/>
            <p:cNvSpPr>
              <a:spLocks noChangeArrowheads="1"/>
            </p:cNvSpPr>
            <p:nvPr/>
          </p:nvSpPr>
          <p:spPr bwMode="auto">
            <a:xfrm rot="2700000">
              <a:off x="2623" y="1238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6" name="Freeform 1105"/>
            <p:cNvSpPr>
              <a:spLocks noChangeArrowheads="1"/>
            </p:cNvSpPr>
            <p:nvPr/>
          </p:nvSpPr>
          <p:spPr bwMode="auto">
            <a:xfrm rot="2700000">
              <a:off x="3023" y="1536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7" name="Freeform 1106"/>
            <p:cNvSpPr>
              <a:spLocks noChangeArrowheads="1"/>
            </p:cNvSpPr>
            <p:nvPr/>
          </p:nvSpPr>
          <p:spPr bwMode="auto">
            <a:xfrm rot="2100000">
              <a:off x="2651" y="1170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8" name="Freeform 1107"/>
            <p:cNvSpPr>
              <a:spLocks noChangeArrowheads="1"/>
            </p:cNvSpPr>
            <p:nvPr/>
          </p:nvSpPr>
          <p:spPr bwMode="auto">
            <a:xfrm rot="2100000">
              <a:off x="3133" y="1425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9" name="Freeform 1108"/>
            <p:cNvSpPr>
              <a:spLocks noChangeArrowheads="1"/>
            </p:cNvSpPr>
            <p:nvPr/>
          </p:nvSpPr>
          <p:spPr bwMode="auto">
            <a:xfrm rot="1560000">
              <a:off x="2663" y="1109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0" name="Freeform 1109"/>
            <p:cNvSpPr>
              <a:spLocks noChangeArrowheads="1"/>
            </p:cNvSpPr>
            <p:nvPr/>
          </p:nvSpPr>
          <p:spPr bwMode="auto">
            <a:xfrm rot="1560000">
              <a:off x="3163" y="1298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1" name="Freeform 1110"/>
            <p:cNvSpPr>
              <a:spLocks noChangeArrowheads="1"/>
            </p:cNvSpPr>
            <p:nvPr/>
          </p:nvSpPr>
          <p:spPr bwMode="auto">
            <a:xfrm rot="1080000">
              <a:off x="2672" y="1046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2" name="Freeform 1111"/>
            <p:cNvSpPr>
              <a:spLocks noChangeArrowheads="1"/>
            </p:cNvSpPr>
            <p:nvPr/>
          </p:nvSpPr>
          <p:spPr bwMode="auto">
            <a:xfrm rot="1080000">
              <a:off x="3178" y="1174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3" name="Freeform 1112"/>
            <p:cNvSpPr>
              <a:spLocks noChangeArrowheads="1"/>
            </p:cNvSpPr>
            <p:nvPr/>
          </p:nvSpPr>
          <p:spPr bwMode="auto">
            <a:xfrm rot="480000">
              <a:off x="2683" y="974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4" name="Freeform 1113"/>
            <p:cNvSpPr>
              <a:spLocks noChangeArrowheads="1"/>
            </p:cNvSpPr>
            <p:nvPr/>
          </p:nvSpPr>
          <p:spPr bwMode="auto">
            <a:xfrm rot="480000">
              <a:off x="3171" y="1028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5" name="Freeform 1114"/>
            <p:cNvSpPr>
              <a:spLocks noChangeArrowheads="1"/>
            </p:cNvSpPr>
            <p:nvPr/>
          </p:nvSpPr>
          <p:spPr bwMode="auto">
            <a:xfrm rot="-120000">
              <a:off x="2688" y="936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6" name="Freeform 1115"/>
            <p:cNvSpPr>
              <a:spLocks noChangeArrowheads="1"/>
            </p:cNvSpPr>
            <p:nvPr/>
          </p:nvSpPr>
          <p:spPr bwMode="auto">
            <a:xfrm rot="-120000">
              <a:off x="3139" y="928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7" name="Freeform 1116"/>
            <p:cNvSpPr>
              <a:spLocks noChangeArrowheads="1"/>
            </p:cNvSpPr>
            <p:nvPr/>
          </p:nvSpPr>
          <p:spPr bwMode="auto">
            <a:xfrm rot="-840000">
              <a:off x="2672" y="884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" name="Freeform 1117"/>
            <p:cNvSpPr>
              <a:spLocks noChangeArrowheads="1"/>
            </p:cNvSpPr>
            <p:nvPr/>
          </p:nvSpPr>
          <p:spPr bwMode="auto">
            <a:xfrm rot="-840000">
              <a:off x="3066" y="815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9" name="Freeform 1118"/>
            <p:cNvSpPr>
              <a:spLocks noChangeArrowheads="1"/>
            </p:cNvSpPr>
            <p:nvPr/>
          </p:nvSpPr>
          <p:spPr bwMode="auto">
            <a:xfrm rot="18900000" flipH="1">
              <a:off x="2010" y="127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0" name="Freeform 1119"/>
            <p:cNvSpPr>
              <a:spLocks noChangeArrowheads="1"/>
            </p:cNvSpPr>
            <p:nvPr/>
          </p:nvSpPr>
          <p:spPr bwMode="auto">
            <a:xfrm rot="18900000" flipH="1">
              <a:off x="1859" y="1576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1" name="Freeform 1120"/>
            <p:cNvSpPr>
              <a:spLocks noChangeArrowheads="1"/>
            </p:cNvSpPr>
            <p:nvPr/>
          </p:nvSpPr>
          <p:spPr bwMode="auto">
            <a:xfrm rot="19500000" flipH="1">
              <a:off x="1933" y="1227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2" name="Freeform 1121"/>
            <p:cNvSpPr>
              <a:spLocks noChangeArrowheads="1"/>
            </p:cNvSpPr>
            <p:nvPr/>
          </p:nvSpPr>
          <p:spPr bwMode="auto">
            <a:xfrm rot="19500000" flipH="1">
              <a:off x="1723" y="14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3" name="Freeform 1122"/>
            <p:cNvSpPr>
              <a:spLocks noChangeArrowheads="1"/>
            </p:cNvSpPr>
            <p:nvPr/>
          </p:nvSpPr>
          <p:spPr bwMode="auto">
            <a:xfrm rot="20040000" flipH="1">
              <a:off x="1950" y="11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4" name="Freeform 1123"/>
            <p:cNvSpPr>
              <a:spLocks noChangeArrowheads="1"/>
            </p:cNvSpPr>
            <p:nvPr/>
          </p:nvSpPr>
          <p:spPr bwMode="auto">
            <a:xfrm rot="20040000" flipH="1">
              <a:off x="1708" y="1357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5" name="Freeform 1124"/>
            <p:cNvSpPr>
              <a:spLocks noChangeArrowheads="1"/>
            </p:cNvSpPr>
            <p:nvPr/>
          </p:nvSpPr>
          <p:spPr bwMode="auto">
            <a:xfrm rot="20520000" flipH="1">
              <a:off x="1960" y="1104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6" name="Freeform 1125"/>
            <p:cNvSpPr>
              <a:spLocks noChangeArrowheads="1"/>
            </p:cNvSpPr>
            <p:nvPr/>
          </p:nvSpPr>
          <p:spPr bwMode="auto">
            <a:xfrm rot="20520000" flipH="1">
              <a:off x="1701" y="1231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7" name="Freeform 1126"/>
            <p:cNvSpPr>
              <a:spLocks noChangeArrowheads="1"/>
            </p:cNvSpPr>
            <p:nvPr/>
          </p:nvSpPr>
          <p:spPr bwMode="auto">
            <a:xfrm rot="21120000" flipH="1">
              <a:off x="1991" y="1031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" name="Freeform 1127"/>
            <p:cNvSpPr>
              <a:spLocks noChangeArrowheads="1"/>
            </p:cNvSpPr>
            <p:nvPr/>
          </p:nvSpPr>
          <p:spPr bwMode="auto">
            <a:xfrm rot="21120000" flipH="1">
              <a:off x="1732" y="1085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9" name="Freeform 1128"/>
            <p:cNvSpPr>
              <a:spLocks noChangeArrowheads="1"/>
            </p:cNvSpPr>
            <p:nvPr/>
          </p:nvSpPr>
          <p:spPr bwMode="auto">
            <a:xfrm rot="120000" flipH="1">
              <a:off x="2026" y="993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0" name="Freeform 1129"/>
            <p:cNvSpPr>
              <a:spLocks noChangeArrowheads="1"/>
            </p:cNvSpPr>
            <p:nvPr/>
          </p:nvSpPr>
          <p:spPr bwMode="auto">
            <a:xfrm rot="120000" flipH="1">
              <a:off x="1784" y="9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1" name="Freeform 1130"/>
            <p:cNvSpPr>
              <a:spLocks noChangeArrowheads="1"/>
            </p:cNvSpPr>
            <p:nvPr/>
          </p:nvSpPr>
          <p:spPr bwMode="auto">
            <a:xfrm rot="840000" flipH="1">
              <a:off x="2095" y="941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2" name="Freeform 1131"/>
            <p:cNvSpPr>
              <a:spLocks noChangeArrowheads="1"/>
            </p:cNvSpPr>
            <p:nvPr/>
          </p:nvSpPr>
          <p:spPr bwMode="auto">
            <a:xfrm rot="840000" flipH="1">
              <a:off x="1886" y="8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3" name="Freeform 1132"/>
            <p:cNvSpPr>
              <a:spLocks noChangeArrowheads="1"/>
            </p:cNvSpPr>
            <p:nvPr/>
          </p:nvSpPr>
          <p:spPr bwMode="auto">
            <a:xfrm rot="1260000" flipH="1">
              <a:off x="2124" y="920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4" name="Freeform 1133"/>
            <p:cNvSpPr>
              <a:spLocks noChangeArrowheads="1"/>
            </p:cNvSpPr>
            <p:nvPr/>
          </p:nvSpPr>
          <p:spPr bwMode="auto">
            <a:xfrm rot="1260000" flipH="1">
              <a:off x="1922" y="810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5" name="Freeform 1134"/>
            <p:cNvSpPr>
              <a:spLocks noChangeArrowheads="1"/>
            </p:cNvSpPr>
            <p:nvPr/>
          </p:nvSpPr>
          <p:spPr bwMode="auto">
            <a:xfrm rot="2040000" flipH="1">
              <a:off x="2166" y="889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6" name="Freeform 1135"/>
            <p:cNvSpPr>
              <a:spLocks noChangeArrowheads="1"/>
            </p:cNvSpPr>
            <p:nvPr/>
          </p:nvSpPr>
          <p:spPr bwMode="auto">
            <a:xfrm rot="2040000" flipH="1">
              <a:off x="1993" y="718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7" name="Freeform 1136"/>
            <p:cNvSpPr>
              <a:spLocks noChangeArrowheads="1"/>
            </p:cNvSpPr>
            <p:nvPr/>
          </p:nvSpPr>
          <p:spPr bwMode="auto">
            <a:xfrm rot="2700000" flipH="1">
              <a:off x="2205" y="844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" name="Freeform 1137"/>
            <p:cNvSpPr>
              <a:spLocks noChangeArrowheads="1"/>
            </p:cNvSpPr>
            <p:nvPr/>
          </p:nvSpPr>
          <p:spPr bwMode="auto">
            <a:xfrm rot="2700000" flipH="1">
              <a:off x="2060" y="625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9" name="Freeform 1138"/>
            <p:cNvSpPr>
              <a:spLocks noChangeArrowheads="1"/>
            </p:cNvSpPr>
            <p:nvPr/>
          </p:nvSpPr>
          <p:spPr bwMode="auto">
            <a:xfrm rot="3480000" flipH="1">
              <a:off x="2292" y="829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0" name="Freeform 1139"/>
            <p:cNvSpPr>
              <a:spLocks noChangeArrowheads="1"/>
            </p:cNvSpPr>
            <p:nvPr/>
          </p:nvSpPr>
          <p:spPr bwMode="auto">
            <a:xfrm rot="3480000" flipH="1">
              <a:off x="2210" y="597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1" name="Freeform 1140"/>
            <p:cNvSpPr>
              <a:spLocks noChangeArrowheads="1"/>
            </p:cNvSpPr>
            <p:nvPr/>
          </p:nvSpPr>
          <p:spPr bwMode="auto">
            <a:xfrm rot="4140000" flipH="1">
              <a:off x="2351" y="816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2" name="Freeform 1141"/>
            <p:cNvSpPr>
              <a:spLocks noChangeArrowheads="1"/>
            </p:cNvSpPr>
            <p:nvPr/>
          </p:nvSpPr>
          <p:spPr bwMode="auto">
            <a:xfrm rot="4140000" flipH="1">
              <a:off x="2315" y="564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3" name="Freeform 1142"/>
            <p:cNvSpPr>
              <a:spLocks noChangeArrowheads="1"/>
            </p:cNvSpPr>
            <p:nvPr/>
          </p:nvSpPr>
          <p:spPr bwMode="auto">
            <a:xfrm rot="-1320000">
              <a:off x="2637" y="848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4" name="Freeform 1143"/>
            <p:cNvSpPr>
              <a:spLocks noChangeArrowheads="1"/>
            </p:cNvSpPr>
            <p:nvPr/>
          </p:nvSpPr>
          <p:spPr bwMode="auto">
            <a:xfrm rot="-1320000">
              <a:off x="3017" y="735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5" name="Freeform 1144"/>
            <p:cNvSpPr>
              <a:spLocks noChangeArrowheads="1"/>
            </p:cNvSpPr>
            <p:nvPr/>
          </p:nvSpPr>
          <p:spPr bwMode="auto">
            <a:xfrm rot="-1920000">
              <a:off x="2594" y="826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6" name="Freeform 1145"/>
            <p:cNvSpPr>
              <a:spLocks noChangeArrowheads="1"/>
            </p:cNvSpPr>
            <p:nvPr/>
          </p:nvSpPr>
          <p:spPr bwMode="auto">
            <a:xfrm rot="-1920000">
              <a:off x="2952" y="661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7" name="Freeform 1146"/>
            <p:cNvSpPr>
              <a:spLocks noChangeArrowheads="1"/>
            </p:cNvSpPr>
            <p:nvPr/>
          </p:nvSpPr>
          <p:spPr bwMode="auto">
            <a:xfrm rot="4560000" flipH="1">
              <a:off x="2405" y="834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" name="Freeform 1147"/>
            <p:cNvSpPr>
              <a:spLocks noChangeArrowheads="1"/>
            </p:cNvSpPr>
            <p:nvPr/>
          </p:nvSpPr>
          <p:spPr bwMode="auto">
            <a:xfrm rot="4560000" flipH="1">
              <a:off x="2414" y="590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9" name="Freeform 1148"/>
            <p:cNvSpPr>
              <a:spLocks noChangeArrowheads="1"/>
            </p:cNvSpPr>
            <p:nvPr/>
          </p:nvSpPr>
          <p:spPr bwMode="auto">
            <a:xfrm rot="-3840000">
              <a:off x="2488" y="824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" name="Freeform 1149"/>
            <p:cNvSpPr>
              <a:spLocks noChangeArrowheads="1"/>
            </p:cNvSpPr>
            <p:nvPr/>
          </p:nvSpPr>
          <p:spPr bwMode="auto">
            <a:xfrm rot="-3840000">
              <a:off x="2700" y="577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1" name="Freeform 1150"/>
            <p:cNvSpPr>
              <a:spLocks noChangeArrowheads="1"/>
            </p:cNvSpPr>
            <p:nvPr/>
          </p:nvSpPr>
          <p:spPr bwMode="auto">
            <a:xfrm rot="-2760000">
              <a:off x="2532" y="816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2" name="Freeform 1151"/>
            <p:cNvSpPr>
              <a:spLocks noChangeArrowheads="1"/>
            </p:cNvSpPr>
            <p:nvPr/>
          </p:nvSpPr>
          <p:spPr bwMode="auto">
            <a:xfrm rot="-2760000">
              <a:off x="2834" y="604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3" name="Freeform 1152"/>
            <p:cNvSpPr>
              <a:spLocks noChangeArrowheads="1"/>
            </p:cNvSpPr>
            <p:nvPr/>
          </p:nvSpPr>
          <p:spPr bwMode="auto">
            <a:xfrm rot="-4920000">
              <a:off x="2470" y="829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4" name="Freeform 1153"/>
            <p:cNvSpPr>
              <a:spLocks noChangeArrowheads="1"/>
            </p:cNvSpPr>
            <p:nvPr/>
          </p:nvSpPr>
          <p:spPr bwMode="auto">
            <a:xfrm rot="-4920000">
              <a:off x="2583" y="592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5" name="Freeform 1154"/>
            <p:cNvSpPr>
              <a:spLocks noChangeArrowheads="1"/>
            </p:cNvSpPr>
            <p:nvPr/>
          </p:nvSpPr>
          <p:spPr bwMode="auto">
            <a:xfrm rot="18360000" flipH="1">
              <a:off x="2052" y="131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6" name="Freeform 1155"/>
            <p:cNvSpPr>
              <a:spLocks noChangeArrowheads="1"/>
            </p:cNvSpPr>
            <p:nvPr/>
          </p:nvSpPr>
          <p:spPr bwMode="auto">
            <a:xfrm rot="18360000" flipH="1">
              <a:off x="1957" y="1652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7" name="Freeform 1156"/>
            <p:cNvSpPr>
              <a:spLocks noChangeArrowheads="1"/>
            </p:cNvSpPr>
            <p:nvPr/>
          </p:nvSpPr>
          <p:spPr bwMode="auto">
            <a:xfrm rot="17520000" flipH="1">
              <a:off x="2136" y="1350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8" name="Freeform 1157"/>
            <p:cNvSpPr>
              <a:spLocks noChangeArrowheads="1"/>
            </p:cNvSpPr>
            <p:nvPr/>
          </p:nvSpPr>
          <p:spPr bwMode="auto">
            <a:xfrm rot="17520000" flipH="1">
              <a:off x="2137" y="1691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" name="Freeform 1158"/>
            <p:cNvSpPr>
              <a:spLocks noChangeArrowheads="1"/>
            </p:cNvSpPr>
            <p:nvPr/>
          </p:nvSpPr>
          <p:spPr bwMode="auto">
            <a:xfrm rot="16860000" flipH="1">
              <a:off x="2226" y="1363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0" name="Freeform 1159"/>
            <p:cNvSpPr>
              <a:spLocks noChangeArrowheads="1"/>
            </p:cNvSpPr>
            <p:nvPr/>
          </p:nvSpPr>
          <p:spPr bwMode="auto">
            <a:xfrm rot="16860000" flipH="1">
              <a:off x="2298" y="1710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1" name="Freeform 1160"/>
            <p:cNvSpPr>
              <a:spLocks noChangeArrowheads="1"/>
            </p:cNvSpPr>
            <p:nvPr/>
          </p:nvSpPr>
          <p:spPr bwMode="auto">
            <a:xfrm rot="3120000">
              <a:off x="2576" y="129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2" name="Freeform 1161"/>
            <p:cNvSpPr>
              <a:spLocks noChangeArrowheads="1"/>
            </p:cNvSpPr>
            <p:nvPr/>
          </p:nvSpPr>
          <p:spPr bwMode="auto">
            <a:xfrm rot="3120000">
              <a:off x="2940" y="1628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3" name="Freeform 1162"/>
            <p:cNvSpPr>
              <a:spLocks noChangeArrowheads="1"/>
            </p:cNvSpPr>
            <p:nvPr/>
          </p:nvSpPr>
          <p:spPr bwMode="auto">
            <a:xfrm rot="3720000">
              <a:off x="2537" y="1337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4" name="Freeform 1163"/>
            <p:cNvSpPr>
              <a:spLocks noChangeArrowheads="1"/>
            </p:cNvSpPr>
            <p:nvPr/>
          </p:nvSpPr>
          <p:spPr bwMode="auto">
            <a:xfrm rot="3720000">
              <a:off x="2821" y="1684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5" name="Freeform 1164"/>
            <p:cNvSpPr>
              <a:spLocks noChangeArrowheads="1"/>
            </p:cNvSpPr>
            <p:nvPr/>
          </p:nvSpPr>
          <p:spPr bwMode="auto">
            <a:xfrm rot="4260000">
              <a:off x="2482" y="1376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6" name="Freeform 1165"/>
            <p:cNvSpPr>
              <a:spLocks noChangeArrowheads="1"/>
            </p:cNvSpPr>
            <p:nvPr/>
          </p:nvSpPr>
          <p:spPr bwMode="auto">
            <a:xfrm rot="4260000">
              <a:off x="2699" y="1726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7" name="Freeform 1166"/>
            <p:cNvSpPr>
              <a:spLocks noChangeArrowheads="1"/>
            </p:cNvSpPr>
            <p:nvPr/>
          </p:nvSpPr>
          <p:spPr bwMode="auto">
            <a:xfrm rot="4920000">
              <a:off x="2438" y="1395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8" name="Freeform 1167"/>
            <p:cNvSpPr>
              <a:spLocks noChangeArrowheads="1"/>
            </p:cNvSpPr>
            <p:nvPr/>
          </p:nvSpPr>
          <p:spPr bwMode="auto">
            <a:xfrm rot="4920000">
              <a:off x="2579" y="1722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" name="Freeform 1168"/>
            <p:cNvSpPr>
              <a:spLocks noChangeArrowheads="1"/>
            </p:cNvSpPr>
            <p:nvPr/>
          </p:nvSpPr>
          <p:spPr bwMode="auto">
            <a:xfrm rot="5760000">
              <a:off x="2344" y="1408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0" name="Freeform 1169"/>
            <p:cNvSpPr>
              <a:spLocks noChangeArrowheads="1"/>
            </p:cNvSpPr>
            <p:nvPr/>
          </p:nvSpPr>
          <p:spPr bwMode="auto">
            <a:xfrm rot="5760000">
              <a:off x="2394" y="1742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1" name="Freeform 1170"/>
            <p:cNvSpPr>
              <a:spLocks noChangeArrowheads="1"/>
            </p:cNvSpPr>
            <p:nvPr/>
          </p:nvSpPr>
          <p:spPr bwMode="auto">
            <a:xfrm flipH="1">
              <a:off x="2326" y="1297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2" name="AutoShape 1171"/>
            <p:cNvSpPr>
              <a:spLocks noChangeArrowheads="1"/>
            </p:cNvSpPr>
            <p:nvPr/>
          </p:nvSpPr>
          <p:spPr bwMode="auto">
            <a:xfrm flipH="1">
              <a:off x="2040" y="1098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3" name="AutoShape 1172"/>
            <p:cNvSpPr>
              <a:spLocks noChangeArrowheads="1"/>
            </p:cNvSpPr>
            <p:nvPr/>
          </p:nvSpPr>
          <p:spPr bwMode="auto">
            <a:xfrm flipV="1">
              <a:off x="2571" y="675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4" name="AutoShape 1173"/>
            <p:cNvSpPr>
              <a:spLocks noChangeArrowheads="1"/>
            </p:cNvSpPr>
            <p:nvPr/>
          </p:nvSpPr>
          <p:spPr bwMode="auto">
            <a:xfrm flipH="1">
              <a:off x="2111" y="1005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5" name="AutoShape 1174"/>
            <p:cNvSpPr>
              <a:spLocks noChangeArrowheads="1"/>
            </p:cNvSpPr>
            <p:nvPr/>
          </p:nvSpPr>
          <p:spPr bwMode="auto">
            <a:xfrm flipH="1">
              <a:off x="1825" y="1045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6" name="AutoShape 1175"/>
            <p:cNvSpPr>
              <a:spLocks noChangeArrowheads="1"/>
            </p:cNvSpPr>
            <p:nvPr/>
          </p:nvSpPr>
          <p:spPr bwMode="auto">
            <a:xfrm flipH="1">
              <a:off x="1769" y="905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7" name="AutoShape 1176"/>
            <p:cNvSpPr>
              <a:spLocks noChangeArrowheads="1"/>
            </p:cNvSpPr>
            <p:nvPr/>
          </p:nvSpPr>
          <p:spPr bwMode="auto">
            <a:xfrm>
              <a:off x="2589" y="1013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8" name="AutoShape 1177"/>
            <p:cNvSpPr>
              <a:spLocks noChangeArrowheads="1"/>
            </p:cNvSpPr>
            <p:nvPr/>
          </p:nvSpPr>
          <p:spPr bwMode="auto">
            <a:xfrm>
              <a:off x="2572" y="1009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" name="AutoShape 1178"/>
            <p:cNvSpPr>
              <a:spLocks noChangeArrowheads="1"/>
            </p:cNvSpPr>
            <p:nvPr/>
          </p:nvSpPr>
          <p:spPr bwMode="auto">
            <a:xfrm>
              <a:off x="2566" y="909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" name="Freeform 1179"/>
            <p:cNvSpPr>
              <a:spLocks noChangeArrowheads="1"/>
            </p:cNvSpPr>
            <p:nvPr/>
          </p:nvSpPr>
          <p:spPr bwMode="auto">
            <a:xfrm>
              <a:off x="2769" y="1379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" name="Freeform 1180"/>
            <p:cNvSpPr>
              <a:spLocks noChangeArrowheads="1"/>
            </p:cNvSpPr>
            <p:nvPr/>
          </p:nvSpPr>
          <p:spPr bwMode="auto">
            <a:xfrm rot="19680000" flipV="1">
              <a:off x="2525" y="1222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" name="AutoShape 1181"/>
            <p:cNvSpPr>
              <a:spLocks noChangeArrowheads="1"/>
            </p:cNvSpPr>
            <p:nvPr/>
          </p:nvSpPr>
          <p:spPr bwMode="auto">
            <a:xfrm flipH="1">
              <a:off x="1725" y="790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" name="AutoShape 1182"/>
            <p:cNvSpPr>
              <a:spLocks noChangeArrowheads="1"/>
            </p:cNvSpPr>
            <p:nvPr/>
          </p:nvSpPr>
          <p:spPr bwMode="auto">
            <a:xfrm flipH="1">
              <a:off x="1813" y="628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" name="AutoShape 1183"/>
            <p:cNvSpPr>
              <a:spLocks noChangeArrowheads="1"/>
            </p:cNvSpPr>
            <p:nvPr/>
          </p:nvSpPr>
          <p:spPr bwMode="auto">
            <a:xfrm>
              <a:off x="2527" y="941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" name="Freeform 1184"/>
            <p:cNvSpPr>
              <a:spLocks noChangeArrowheads="1"/>
            </p:cNvSpPr>
            <p:nvPr/>
          </p:nvSpPr>
          <p:spPr bwMode="auto">
            <a:xfrm flipH="1">
              <a:off x="1859" y="1336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" name="Freeform 1185"/>
            <p:cNvSpPr>
              <a:spLocks noChangeArrowheads="1"/>
            </p:cNvSpPr>
            <p:nvPr/>
          </p:nvSpPr>
          <p:spPr bwMode="auto">
            <a:xfrm flipH="1">
              <a:off x="2024" y="816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" name="Freeform 1186"/>
            <p:cNvSpPr>
              <a:spLocks noChangeArrowheads="1"/>
            </p:cNvSpPr>
            <p:nvPr/>
          </p:nvSpPr>
          <p:spPr bwMode="auto">
            <a:xfrm flipH="1">
              <a:off x="2282" y="669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" name="Freeform 1187"/>
            <p:cNvSpPr>
              <a:spLocks noChangeArrowheads="1"/>
            </p:cNvSpPr>
            <p:nvPr/>
          </p:nvSpPr>
          <p:spPr bwMode="auto">
            <a:xfrm>
              <a:off x="3124" y="1264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" name="Freeform 1188"/>
            <p:cNvSpPr>
              <a:spLocks noChangeArrowheads="1"/>
            </p:cNvSpPr>
            <p:nvPr/>
          </p:nvSpPr>
          <p:spPr bwMode="auto">
            <a:xfrm>
              <a:off x="2955" y="1002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" name="Freeform 1189"/>
            <p:cNvSpPr>
              <a:spLocks noChangeArrowheads="1"/>
            </p:cNvSpPr>
            <p:nvPr/>
          </p:nvSpPr>
          <p:spPr bwMode="auto">
            <a:xfrm>
              <a:off x="2973" y="636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" name="Freeform 1190"/>
            <p:cNvSpPr>
              <a:spLocks noChangeArrowheads="1"/>
            </p:cNvSpPr>
            <p:nvPr/>
          </p:nvSpPr>
          <p:spPr bwMode="auto">
            <a:xfrm rot="-1380000">
              <a:off x="2761" y="1023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2" name="Freeform 1191"/>
            <p:cNvSpPr>
              <a:spLocks noChangeArrowheads="1"/>
            </p:cNvSpPr>
            <p:nvPr/>
          </p:nvSpPr>
          <p:spPr bwMode="auto">
            <a:xfrm rot="1380000" flipH="1">
              <a:off x="2250" y="1014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1192"/>
          <p:cNvGrpSpPr>
            <a:grpSpLocks/>
          </p:cNvGrpSpPr>
          <p:nvPr/>
        </p:nvGrpSpPr>
        <p:grpSpPr bwMode="auto">
          <a:xfrm>
            <a:off x="5267325" y="1693863"/>
            <a:ext cx="2960688" cy="3333750"/>
            <a:chOff x="3318" y="1067"/>
            <a:chExt cx="1865" cy="2100"/>
          </a:xfrm>
        </p:grpSpPr>
        <p:sp>
          <p:nvSpPr>
            <p:cNvPr id="5363" name="Oval 1193"/>
            <p:cNvSpPr>
              <a:spLocks noChangeArrowheads="1"/>
            </p:cNvSpPr>
            <p:nvPr/>
          </p:nvSpPr>
          <p:spPr bwMode="auto">
            <a:xfrm>
              <a:off x="3769" y="1334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364" name="Oval 1194"/>
            <p:cNvSpPr>
              <a:spLocks noChangeArrowheads="1"/>
            </p:cNvSpPr>
            <p:nvPr/>
          </p:nvSpPr>
          <p:spPr bwMode="auto">
            <a:xfrm>
              <a:off x="4130" y="1589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365" name="Freeform 1195"/>
            <p:cNvSpPr>
              <a:spLocks noChangeArrowheads="1"/>
            </p:cNvSpPr>
            <p:nvPr/>
          </p:nvSpPr>
          <p:spPr bwMode="auto">
            <a:xfrm rot="2700000">
              <a:off x="4259" y="1791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" name="Freeform 1196"/>
            <p:cNvSpPr>
              <a:spLocks noChangeArrowheads="1"/>
            </p:cNvSpPr>
            <p:nvPr/>
          </p:nvSpPr>
          <p:spPr bwMode="auto">
            <a:xfrm rot="2700000">
              <a:off x="4659" y="2089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7" name="Freeform 1197"/>
            <p:cNvSpPr>
              <a:spLocks noChangeArrowheads="1"/>
            </p:cNvSpPr>
            <p:nvPr/>
          </p:nvSpPr>
          <p:spPr bwMode="auto">
            <a:xfrm rot="2100000">
              <a:off x="4287" y="1723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8" name="Freeform 1198"/>
            <p:cNvSpPr>
              <a:spLocks noChangeArrowheads="1"/>
            </p:cNvSpPr>
            <p:nvPr/>
          </p:nvSpPr>
          <p:spPr bwMode="auto">
            <a:xfrm rot="2100000">
              <a:off x="4769" y="1978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9" name="Freeform 1199"/>
            <p:cNvSpPr>
              <a:spLocks noChangeArrowheads="1"/>
            </p:cNvSpPr>
            <p:nvPr/>
          </p:nvSpPr>
          <p:spPr bwMode="auto">
            <a:xfrm rot="1560000">
              <a:off x="4298" y="1662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0" name="Freeform 1200"/>
            <p:cNvSpPr>
              <a:spLocks noChangeArrowheads="1"/>
            </p:cNvSpPr>
            <p:nvPr/>
          </p:nvSpPr>
          <p:spPr bwMode="auto">
            <a:xfrm rot="1560000">
              <a:off x="4798" y="1852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1" name="Freeform 1201"/>
            <p:cNvSpPr>
              <a:spLocks noChangeArrowheads="1"/>
            </p:cNvSpPr>
            <p:nvPr/>
          </p:nvSpPr>
          <p:spPr bwMode="auto">
            <a:xfrm rot="1080000">
              <a:off x="4307" y="1599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2" name="Freeform 1202"/>
            <p:cNvSpPr>
              <a:spLocks noChangeArrowheads="1"/>
            </p:cNvSpPr>
            <p:nvPr/>
          </p:nvSpPr>
          <p:spPr bwMode="auto">
            <a:xfrm rot="1080000">
              <a:off x="4814" y="1728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3" name="Freeform 1203"/>
            <p:cNvSpPr>
              <a:spLocks noChangeArrowheads="1"/>
            </p:cNvSpPr>
            <p:nvPr/>
          </p:nvSpPr>
          <p:spPr bwMode="auto">
            <a:xfrm rot="480000">
              <a:off x="4318" y="1527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4" name="Freeform 1204"/>
            <p:cNvSpPr>
              <a:spLocks noChangeArrowheads="1"/>
            </p:cNvSpPr>
            <p:nvPr/>
          </p:nvSpPr>
          <p:spPr bwMode="auto">
            <a:xfrm rot="480000">
              <a:off x="4806" y="1581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5" name="Freeform 1205"/>
            <p:cNvSpPr>
              <a:spLocks noChangeArrowheads="1"/>
            </p:cNvSpPr>
            <p:nvPr/>
          </p:nvSpPr>
          <p:spPr bwMode="auto">
            <a:xfrm rot="-120000">
              <a:off x="4323" y="1489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" name="Freeform 1206"/>
            <p:cNvSpPr>
              <a:spLocks noChangeArrowheads="1"/>
            </p:cNvSpPr>
            <p:nvPr/>
          </p:nvSpPr>
          <p:spPr bwMode="auto">
            <a:xfrm rot="-120000">
              <a:off x="4774" y="1481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7" name="Freeform 1207"/>
            <p:cNvSpPr>
              <a:spLocks noChangeArrowheads="1"/>
            </p:cNvSpPr>
            <p:nvPr/>
          </p:nvSpPr>
          <p:spPr bwMode="auto">
            <a:xfrm rot="-840000">
              <a:off x="4308" y="1438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8" name="Freeform 1208"/>
            <p:cNvSpPr>
              <a:spLocks noChangeArrowheads="1"/>
            </p:cNvSpPr>
            <p:nvPr/>
          </p:nvSpPr>
          <p:spPr bwMode="auto">
            <a:xfrm rot="-840000">
              <a:off x="4702" y="1369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9" name="Freeform 1209"/>
            <p:cNvSpPr>
              <a:spLocks noChangeArrowheads="1"/>
            </p:cNvSpPr>
            <p:nvPr/>
          </p:nvSpPr>
          <p:spPr bwMode="auto">
            <a:xfrm rot="18900000" flipH="1">
              <a:off x="3645" y="1832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0" name="Freeform 1210"/>
            <p:cNvSpPr>
              <a:spLocks noChangeArrowheads="1"/>
            </p:cNvSpPr>
            <p:nvPr/>
          </p:nvSpPr>
          <p:spPr bwMode="auto">
            <a:xfrm rot="18900000" flipH="1">
              <a:off x="3495" y="2129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1" name="Freeform 1211"/>
            <p:cNvSpPr>
              <a:spLocks noChangeArrowheads="1"/>
            </p:cNvSpPr>
            <p:nvPr/>
          </p:nvSpPr>
          <p:spPr bwMode="auto">
            <a:xfrm rot="19500000" flipH="1">
              <a:off x="3569" y="1780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2" name="Freeform 1212"/>
            <p:cNvSpPr>
              <a:spLocks noChangeArrowheads="1"/>
            </p:cNvSpPr>
            <p:nvPr/>
          </p:nvSpPr>
          <p:spPr bwMode="auto">
            <a:xfrm rot="19500000" flipH="1">
              <a:off x="3358" y="2035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3" name="Freeform 1213"/>
            <p:cNvSpPr>
              <a:spLocks noChangeArrowheads="1"/>
            </p:cNvSpPr>
            <p:nvPr/>
          </p:nvSpPr>
          <p:spPr bwMode="auto">
            <a:xfrm rot="20040000" flipH="1">
              <a:off x="3585" y="1720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4" name="Freeform 1214"/>
            <p:cNvSpPr>
              <a:spLocks noChangeArrowheads="1"/>
            </p:cNvSpPr>
            <p:nvPr/>
          </p:nvSpPr>
          <p:spPr bwMode="auto">
            <a:xfrm rot="20040000" flipH="1">
              <a:off x="3344" y="1911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5" name="Freeform 1215"/>
            <p:cNvSpPr>
              <a:spLocks noChangeArrowheads="1"/>
            </p:cNvSpPr>
            <p:nvPr/>
          </p:nvSpPr>
          <p:spPr bwMode="auto">
            <a:xfrm rot="20520000" flipH="1">
              <a:off x="3595" y="1657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" name="Freeform 1216"/>
            <p:cNvSpPr>
              <a:spLocks noChangeArrowheads="1"/>
            </p:cNvSpPr>
            <p:nvPr/>
          </p:nvSpPr>
          <p:spPr bwMode="auto">
            <a:xfrm rot="20520000" flipH="1">
              <a:off x="3337" y="1785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7" name="Freeform 1217"/>
            <p:cNvSpPr>
              <a:spLocks noChangeArrowheads="1"/>
            </p:cNvSpPr>
            <p:nvPr/>
          </p:nvSpPr>
          <p:spPr bwMode="auto">
            <a:xfrm rot="21120000" flipH="1">
              <a:off x="3626" y="1584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8" name="Freeform 1218"/>
            <p:cNvSpPr>
              <a:spLocks noChangeArrowheads="1"/>
            </p:cNvSpPr>
            <p:nvPr/>
          </p:nvSpPr>
          <p:spPr bwMode="auto">
            <a:xfrm rot="21120000" flipH="1">
              <a:off x="3368" y="1638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9" name="Freeform 1219"/>
            <p:cNvSpPr>
              <a:spLocks noChangeArrowheads="1"/>
            </p:cNvSpPr>
            <p:nvPr/>
          </p:nvSpPr>
          <p:spPr bwMode="auto">
            <a:xfrm rot="120000" flipH="1">
              <a:off x="3661" y="1546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0" name="Freeform 1220"/>
            <p:cNvSpPr>
              <a:spLocks noChangeArrowheads="1"/>
            </p:cNvSpPr>
            <p:nvPr/>
          </p:nvSpPr>
          <p:spPr bwMode="auto">
            <a:xfrm rot="120000" flipH="1">
              <a:off x="3420" y="1538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1" name="Freeform 1221"/>
            <p:cNvSpPr>
              <a:spLocks noChangeArrowheads="1"/>
            </p:cNvSpPr>
            <p:nvPr/>
          </p:nvSpPr>
          <p:spPr bwMode="auto">
            <a:xfrm rot="840000" flipH="1">
              <a:off x="3731" y="149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2" name="Freeform 1222"/>
            <p:cNvSpPr>
              <a:spLocks noChangeArrowheads="1"/>
            </p:cNvSpPr>
            <p:nvPr/>
          </p:nvSpPr>
          <p:spPr bwMode="auto">
            <a:xfrm rot="840000" flipH="1">
              <a:off x="3521" y="1426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3" name="Freeform 1223"/>
            <p:cNvSpPr>
              <a:spLocks noChangeArrowheads="1"/>
            </p:cNvSpPr>
            <p:nvPr/>
          </p:nvSpPr>
          <p:spPr bwMode="auto">
            <a:xfrm rot="1260000" flipH="1">
              <a:off x="3760" y="1473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4" name="Freeform 1224"/>
            <p:cNvSpPr>
              <a:spLocks noChangeArrowheads="1"/>
            </p:cNvSpPr>
            <p:nvPr/>
          </p:nvSpPr>
          <p:spPr bwMode="auto">
            <a:xfrm rot="1260000" flipH="1">
              <a:off x="3558" y="1363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5" name="Freeform 1225"/>
            <p:cNvSpPr>
              <a:spLocks noChangeArrowheads="1"/>
            </p:cNvSpPr>
            <p:nvPr/>
          </p:nvSpPr>
          <p:spPr bwMode="auto">
            <a:xfrm rot="2040000" flipH="1">
              <a:off x="3802" y="1443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" name="Freeform 1226"/>
            <p:cNvSpPr>
              <a:spLocks noChangeArrowheads="1"/>
            </p:cNvSpPr>
            <p:nvPr/>
          </p:nvSpPr>
          <p:spPr bwMode="auto">
            <a:xfrm rot="2040000" flipH="1">
              <a:off x="3627" y="1271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" name="Freeform 1227"/>
            <p:cNvSpPr>
              <a:spLocks noChangeArrowheads="1"/>
            </p:cNvSpPr>
            <p:nvPr/>
          </p:nvSpPr>
          <p:spPr bwMode="auto">
            <a:xfrm rot="2700000" flipH="1">
              <a:off x="3841" y="1397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8" name="Freeform 1228"/>
            <p:cNvSpPr>
              <a:spLocks noChangeArrowheads="1"/>
            </p:cNvSpPr>
            <p:nvPr/>
          </p:nvSpPr>
          <p:spPr bwMode="auto">
            <a:xfrm rot="2700000" flipH="1">
              <a:off x="3696" y="1179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9" name="Freeform 1229"/>
            <p:cNvSpPr>
              <a:spLocks noChangeArrowheads="1"/>
            </p:cNvSpPr>
            <p:nvPr/>
          </p:nvSpPr>
          <p:spPr bwMode="auto">
            <a:xfrm rot="3480000" flipH="1">
              <a:off x="3928" y="1383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0" name="Freeform 1230"/>
            <p:cNvSpPr>
              <a:spLocks noChangeArrowheads="1"/>
            </p:cNvSpPr>
            <p:nvPr/>
          </p:nvSpPr>
          <p:spPr bwMode="auto">
            <a:xfrm rot="3480000" flipH="1">
              <a:off x="3845" y="1150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1" name="Freeform 1231"/>
            <p:cNvSpPr>
              <a:spLocks noChangeArrowheads="1"/>
            </p:cNvSpPr>
            <p:nvPr/>
          </p:nvSpPr>
          <p:spPr bwMode="auto">
            <a:xfrm rot="4140000" flipH="1">
              <a:off x="3987" y="1369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2" name="Freeform 1232"/>
            <p:cNvSpPr>
              <a:spLocks noChangeArrowheads="1"/>
            </p:cNvSpPr>
            <p:nvPr/>
          </p:nvSpPr>
          <p:spPr bwMode="auto">
            <a:xfrm rot="4140000" flipH="1">
              <a:off x="3950" y="1118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3" name="Freeform 1233"/>
            <p:cNvSpPr>
              <a:spLocks noChangeArrowheads="1"/>
            </p:cNvSpPr>
            <p:nvPr/>
          </p:nvSpPr>
          <p:spPr bwMode="auto">
            <a:xfrm rot="-1320000">
              <a:off x="4273" y="1402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4" name="Freeform 1234"/>
            <p:cNvSpPr>
              <a:spLocks noChangeArrowheads="1"/>
            </p:cNvSpPr>
            <p:nvPr/>
          </p:nvSpPr>
          <p:spPr bwMode="auto">
            <a:xfrm rot="-1320000">
              <a:off x="4653" y="1289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5" name="Freeform 1235"/>
            <p:cNvSpPr>
              <a:spLocks noChangeArrowheads="1"/>
            </p:cNvSpPr>
            <p:nvPr/>
          </p:nvSpPr>
          <p:spPr bwMode="auto">
            <a:xfrm rot="-1920000">
              <a:off x="4229" y="1379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" name="Freeform 1236"/>
            <p:cNvSpPr>
              <a:spLocks noChangeArrowheads="1"/>
            </p:cNvSpPr>
            <p:nvPr/>
          </p:nvSpPr>
          <p:spPr bwMode="auto">
            <a:xfrm rot="-1920000">
              <a:off x="4587" y="1214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" name="Freeform 1237"/>
            <p:cNvSpPr>
              <a:spLocks noChangeArrowheads="1"/>
            </p:cNvSpPr>
            <p:nvPr/>
          </p:nvSpPr>
          <p:spPr bwMode="auto">
            <a:xfrm rot="4560000" flipH="1">
              <a:off x="4041" y="1387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8" name="Freeform 1238"/>
            <p:cNvSpPr>
              <a:spLocks noChangeArrowheads="1"/>
            </p:cNvSpPr>
            <p:nvPr/>
          </p:nvSpPr>
          <p:spPr bwMode="auto">
            <a:xfrm rot="4560000" flipH="1">
              <a:off x="4048" y="1144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9" name="Freeform 1239"/>
            <p:cNvSpPr>
              <a:spLocks noChangeArrowheads="1"/>
            </p:cNvSpPr>
            <p:nvPr/>
          </p:nvSpPr>
          <p:spPr bwMode="auto">
            <a:xfrm rot="-3840000">
              <a:off x="4124" y="1376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0" name="Freeform 1240"/>
            <p:cNvSpPr>
              <a:spLocks noChangeArrowheads="1"/>
            </p:cNvSpPr>
            <p:nvPr/>
          </p:nvSpPr>
          <p:spPr bwMode="auto">
            <a:xfrm rot="-3840000">
              <a:off x="4335" y="1130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1" name="Freeform 1241"/>
            <p:cNvSpPr>
              <a:spLocks noChangeArrowheads="1"/>
            </p:cNvSpPr>
            <p:nvPr/>
          </p:nvSpPr>
          <p:spPr bwMode="auto">
            <a:xfrm rot="-2760000">
              <a:off x="4168" y="1370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2" name="Freeform 1242"/>
            <p:cNvSpPr>
              <a:spLocks noChangeArrowheads="1"/>
            </p:cNvSpPr>
            <p:nvPr/>
          </p:nvSpPr>
          <p:spPr bwMode="auto">
            <a:xfrm rot="-2760000">
              <a:off x="4469" y="1158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3" name="Freeform 1243"/>
            <p:cNvSpPr>
              <a:spLocks noChangeArrowheads="1"/>
            </p:cNvSpPr>
            <p:nvPr/>
          </p:nvSpPr>
          <p:spPr bwMode="auto">
            <a:xfrm rot="-4920000">
              <a:off x="4105" y="1383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4" name="Freeform 1244"/>
            <p:cNvSpPr>
              <a:spLocks noChangeArrowheads="1"/>
            </p:cNvSpPr>
            <p:nvPr/>
          </p:nvSpPr>
          <p:spPr bwMode="auto">
            <a:xfrm rot="-4920000">
              <a:off x="4219" y="1146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5" name="Freeform 1245"/>
            <p:cNvSpPr>
              <a:spLocks noChangeArrowheads="1"/>
            </p:cNvSpPr>
            <p:nvPr/>
          </p:nvSpPr>
          <p:spPr bwMode="auto">
            <a:xfrm rot="18360000" flipH="1">
              <a:off x="3687" y="1871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6" name="Freeform 1246"/>
            <p:cNvSpPr>
              <a:spLocks noChangeArrowheads="1"/>
            </p:cNvSpPr>
            <p:nvPr/>
          </p:nvSpPr>
          <p:spPr bwMode="auto">
            <a:xfrm rot="18360000" flipH="1">
              <a:off x="3594" y="2206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" name="Freeform 1247"/>
            <p:cNvSpPr>
              <a:spLocks noChangeArrowheads="1"/>
            </p:cNvSpPr>
            <p:nvPr/>
          </p:nvSpPr>
          <p:spPr bwMode="auto">
            <a:xfrm rot="17520000" flipH="1">
              <a:off x="3771" y="1904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8" name="Freeform 1248"/>
            <p:cNvSpPr>
              <a:spLocks noChangeArrowheads="1"/>
            </p:cNvSpPr>
            <p:nvPr/>
          </p:nvSpPr>
          <p:spPr bwMode="auto">
            <a:xfrm rot="17520000" flipH="1">
              <a:off x="3773" y="2245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9" name="Freeform 1249"/>
            <p:cNvSpPr>
              <a:spLocks noChangeArrowheads="1"/>
            </p:cNvSpPr>
            <p:nvPr/>
          </p:nvSpPr>
          <p:spPr bwMode="auto">
            <a:xfrm rot="16860000" flipH="1">
              <a:off x="3861" y="1916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0" name="Freeform 1250"/>
            <p:cNvSpPr>
              <a:spLocks noChangeArrowheads="1"/>
            </p:cNvSpPr>
            <p:nvPr/>
          </p:nvSpPr>
          <p:spPr bwMode="auto">
            <a:xfrm rot="16860000" flipH="1">
              <a:off x="3933" y="2263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1" name="Freeform 1251"/>
            <p:cNvSpPr>
              <a:spLocks noChangeArrowheads="1"/>
            </p:cNvSpPr>
            <p:nvPr/>
          </p:nvSpPr>
          <p:spPr bwMode="auto">
            <a:xfrm rot="3120000">
              <a:off x="4212" y="1853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2" name="Freeform 1252"/>
            <p:cNvSpPr>
              <a:spLocks noChangeArrowheads="1"/>
            </p:cNvSpPr>
            <p:nvPr/>
          </p:nvSpPr>
          <p:spPr bwMode="auto">
            <a:xfrm rot="3120000">
              <a:off x="4575" y="2181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3" name="Freeform 1253"/>
            <p:cNvSpPr>
              <a:spLocks noChangeArrowheads="1"/>
            </p:cNvSpPr>
            <p:nvPr/>
          </p:nvSpPr>
          <p:spPr bwMode="auto">
            <a:xfrm rot="3720000">
              <a:off x="4172" y="1890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4" name="Freeform 1254"/>
            <p:cNvSpPr>
              <a:spLocks noChangeArrowheads="1"/>
            </p:cNvSpPr>
            <p:nvPr/>
          </p:nvSpPr>
          <p:spPr bwMode="auto">
            <a:xfrm rot="3720000">
              <a:off x="4457" y="2237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5" name="Freeform 1255"/>
            <p:cNvSpPr>
              <a:spLocks noChangeArrowheads="1"/>
            </p:cNvSpPr>
            <p:nvPr/>
          </p:nvSpPr>
          <p:spPr bwMode="auto">
            <a:xfrm rot="4260000">
              <a:off x="4117" y="1929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6" name="Freeform 1256"/>
            <p:cNvSpPr>
              <a:spLocks noChangeArrowheads="1"/>
            </p:cNvSpPr>
            <p:nvPr/>
          </p:nvSpPr>
          <p:spPr bwMode="auto">
            <a:xfrm rot="4260000">
              <a:off x="4334" y="2280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" name="Freeform 1257"/>
            <p:cNvSpPr>
              <a:spLocks noChangeArrowheads="1"/>
            </p:cNvSpPr>
            <p:nvPr/>
          </p:nvSpPr>
          <p:spPr bwMode="auto">
            <a:xfrm rot="4920000">
              <a:off x="4074" y="1948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" name="Freeform 1258"/>
            <p:cNvSpPr>
              <a:spLocks noChangeArrowheads="1"/>
            </p:cNvSpPr>
            <p:nvPr/>
          </p:nvSpPr>
          <p:spPr bwMode="auto">
            <a:xfrm rot="4920000">
              <a:off x="4215" y="2276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" name="Freeform 1259"/>
            <p:cNvSpPr>
              <a:spLocks noChangeArrowheads="1"/>
            </p:cNvSpPr>
            <p:nvPr/>
          </p:nvSpPr>
          <p:spPr bwMode="auto">
            <a:xfrm rot="5760000">
              <a:off x="3979" y="1962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" name="Freeform 1260"/>
            <p:cNvSpPr>
              <a:spLocks noChangeArrowheads="1"/>
            </p:cNvSpPr>
            <p:nvPr/>
          </p:nvSpPr>
          <p:spPr bwMode="auto">
            <a:xfrm rot="5760000">
              <a:off x="4030" y="2295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" name="Freeform 1261"/>
            <p:cNvSpPr>
              <a:spLocks noChangeArrowheads="1"/>
            </p:cNvSpPr>
            <p:nvPr/>
          </p:nvSpPr>
          <p:spPr bwMode="auto">
            <a:xfrm flipH="1">
              <a:off x="3961" y="1850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" name="AutoShape 1262"/>
            <p:cNvSpPr>
              <a:spLocks noChangeArrowheads="1"/>
            </p:cNvSpPr>
            <p:nvPr/>
          </p:nvSpPr>
          <p:spPr bwMode="auto">
            <a:xfrm flipH="1">
              <a:off x="3676" y="1651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" name="AutoShape 1263"/>
            <p:cNvSpPr>
              <a:spLocks noChangeArrowheads="1"/>
            </p:cNvSpPr>
            <p:nvPr/>
          </p:nvSpPr>
          <p:spPr bwMode="auto">
            <a:xfrm flipV="1">
              <a:off x="4206" y="1228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" name="AutoShape 1264"/>
            <p:cNvSpPr>
              <a:spLocks noChangeArrowheads="1"/>
            </p:cNvSpPr>
            <p:nvPr/>
          </p:nvSpPr>
          <p:spPr bwMode="auto">
            <a:xfrm flipH="1">
              <a:off x="3746" y="1558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" name="AutoShape 1265"/>
            <p:cNvSpPr>
              <a:spLocks noChangeArrowheads="1"/>
            </p:cNvSpPr>
            <p:nvPr/>
          </p:nvSpPr>
          <p:spPr bwMode="auto">
            <a:xfrm flipH="1">
              <a:off x="3461" y="1599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" name="AutoShape 1266"/>
            <p:cNvSpPr>
              <a:spLocks noChangeArrowheads="1"/>
            </p:cNvSpPr>
            <p:nvPr/>
          </p:nvSpPr>
          <p:spPr bwMode="auto">
            <a:xfrm flipH="1">
              <a:off x="3404" y="1458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" name="AutoShape 1267"/>
            <p:cNvSpPr>
              <a:spLocks noChangeArrowheads="1"/>
            </p:cNvSpPr>
            <p:nvPr/>
          </p:nvSpPr>
          <p:spPr bwMode="auto">
            <a:xfrm>
              <a:off x="4224" y="1566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8" name="AutoShape 1268"/>
            <p:cNvSpPr>
              <a:spLocks noChangeArrowheads="1"/>
            </p:cNvSpPr>
            <p:nvPr/>
          </p:nvSpPr>
          <p:spPr bwMode="auto">
            <a:xfrm>
              <a:off x="4207" y="1562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" name="AutoShape 1269"/>
            <p:cNvSpPr>
              <a:spLocks noChangeArrowheads="1"/>
            </p:cNvSpPr>
            <p:nvPr/>
          </p:nvSpPr>
          <p:spPr bwMode="auto">
            <a:xfrm>
              <a:off x="4202" y="1462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0" name="Freeform 1270"/>
            <p:cNvSpPr>
              <a:spLocks noChangeArrowheads="1"/>
            </p:cNvSpPr>
            <p:nvPr/>
          </p:nvSpPr>
          <p:spPr bwMode="auto">
            <a:xfrm>
              <a:off x="4404" y="1932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1" name="Freeform 1271"/>
            <p:cNvSpPr>
              <a:spLocks noChangeArrowheads="1"/>
            </p:cNvSpPr>
            <p:nvPr/>
          </p:nvSpPr>
          <p:spPr bwMode="auto">
            <a:xfrm rot="19680000" flipV="1">
              <a:off x="4161" y="1775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2" name="AutoShape 1272"/>
            <p:cNvSpPr>
              <a:spLocks noChangeArrowheads="1"/>
            </p:cNvSpPr>
            <p:nvPr/>
          </p:nvSpPr>
          <p:spPr bwMode="auto">
            <a:xfrm flipH="1">
              <a:off x="3360" y="1343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3" name="AutoShape 1273"/>
            <p:cNvSpPr>
              <a:spLocks noChangeArrowheads="1"/>
            </p:cNvSpPr>
            <p:nvPr/>
          </p:nvSpPr>
          <p:spPr bwMode="auto">
            <a:xfrm flipH="1">
              <a:off x="3449" y="1181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4" name="AutoShape 1274"/>
            <p:cNvSpPr>
              <a:spLocks noChangeArrowheads="1"/>
            </p:cNvSpPr>
            <p:nvPr/>
          </p:nvSpPr>
          <p:spPr bwMode="auto">
            <a:xfrm>
              <a:off x="4163" y="1494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5" name="Freeform 1275"/>
            <p:cNvSpPr>
              <a:spLocks noChangeArrowheads="1"/>
            </p:cNvSpPr>
            <p:nvPr/>
          </p:nvSpPr>
          <p:spPr bwMode="auto">
            <a:xfrm flipH="1">
              <a:off x="3494" y="1889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" name="Freeform 1276"/>
            <p:cNvSpPr>
              <a:spLocks noChangeArrowheads="1"/>
            </p:cNvSpPr>
            <p:nvPr/>
          </p:nvSpPr>
          <p:spPr bwMode="auto">
            <a:xfrm flipH="1">
              <a:off x="3659" y="1369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" name="Freeform 1277"/>
            <p:cNvSpPr>
              <a:spLocks noChangeArrowheads="1"/>
            </p:cNvSpPr>
            <p:nvPr/>
          </p:nvSpPr>
          <p:spPr bwMode="auto">
            <a:xfrm flipH="1">
              <a:off x="3918" y="1223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" name="Freeform 1278"/>
            <p:cNvSpPr>
              <a:spLocks noChangeArrowheads="1"/>
            </p:cNvSpPr>
            <p:nvPr/>
          </p:nvSpPr>
          <p:spPr bwMode="auto">
            <a:xfrm>
              <a:off x="4759" y="1817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" name="Freeform 1279"/>
            <p:cNvSpPr>
              <a:spLocks noChangeArrowheads="1"/>
            </p:cNvSpPr>
            <p:nvPr/>
          </p:nvSpPr>
          <p:spPr bwMode="auto">
            <a:xfrm>
              <a:off x="4590" y="1555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0" name="Freeform 1280"/>
            <p:cNvSpPr>
              <a:spLocks noChangeArrowheads="1"/>
            </p:cNvSpPr>
            <p:nvPr/>
          </p:nvSpPr>
          <p:spPr bwMode="auto">
            <a:xfrm>
              <a:off x="4608" y="1189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1" name="Freeform 1281"/>
            <p:cNvSpPr>
              <a:spLocks noChangeArrowheads="1"/>
            </p:cNvSpPr>
            <p:nvPr/>
          </p:nvSpPr>
          <p:spPr bwMode="auto">
            <a:xfrm rot="-1380000">
              <a:off x="4396" y="1576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2" name="Freeform 1282"/>
            <p:cNvSpPr>
              <a:spLocks noChangeArrowheads="1"/>
            </p:cNvSpPr>
            <p:nvPr/>
          </p:nvSpPr>
          <p:spPr bwMode="auto">
            <a:xfrm rot="1380000" flipH="1">
              <a:off x="3886" y="1568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283"/>
          <p:cNvGrpSpPr>
            <a:grpSpLocks/>
          </p:cNvGrpSpPr>
          <p:nvPr/>
        </p:nvGrpSpPr>
        <p:grpSpPr bwMode="auto">
          <a:xfrm>
            <a:off x="5835650" y="3913188"/>
            <a:ext cx="2963863" cy="3333750"/>
            <a:chOff x="3676" y="2465"/>
            <a:chExt cx="1867" cy="2100"/>
          </a:xfrm>
        </p:grpSpPr>
        <p:sp>
          <p:nvSpPr>
            <p:cNvPr id="5273" name="Oval 1284"/>
            <p:cNvSpPr>
              <a:spLocks noChangeArrowheads="1"/>
            </p:cNvSpPr>
            <p:nvPr/>
          </p:nvSpPr>
          <p:spPr bwMode="auto">
            <a:xfrm>
              <a:off x="4129" y="2732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274" name="Oval 1285"/>
            <p:cNvSpPr>
              <a:spLocks noChangeArrowheads="1"/>
            </p:cNvSpPr>
            <p:nvPr/>
          </p:nvSpPr>
          <p:spPr bwMode="auto">
            <a:xfrm>
              <a:off x="4490" y="2987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275" name="Freeform 1286"/>
            <p:cNvSpPr>
              <a:spLocks noChangeArrowheads="1"/>
            </p:cNvSpPr>
            <p:nvPr/>
          </p:nvSpPr>
          <p:spPr bwMode="auto">
            <a:xfrm rot="2700000">
              <a:off x="4618" y="3189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6" name="Freeform 1287"/>
            <p:cNvSpPr>
              <a:spLocks noChangeArrowheads="1"/>
            </p:cNvSpPr>
            <p:nvPr/>
          </p:nvSpPr>
          <p:spPr bwMode="auto">
            <a:xfrm rot="2700000">
              <a:off x="5018" y="348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7" name="Freeform 1288"/>
            <p:cNvSpPr>
              <a:spLocks noChangeArrowheads="1"/>
            </p:cNvSpPr>
            <p:nvPr/>
          </p:nvSpPr>
          <p:spPr bwMode="auto">
            <a:xfrm rot="2100000">
              <a:off x="4646" y="3121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8" name="Freeform 1289"/>
            <p:cNvSpPr>
              <a:spLocks noChangeArrowheads="1"/>
            </p:cNvSpPr>
            <p:nvPr/>
          </p:nvSpPr>
          <p:spPr bwMode="auto">
            <a:xfrm rot="2100000">
              <a:off x="5128" y="3376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9" name="Freeform 1290"/>
            <p:cNvSpPr>
              <a:spLocks noChangeArrowheads="1"/>
            </p:cNvSpPr>
            <p:nvPr/>
          </p:nvSpPr>
          <p:spPr bwMode="auto">
            <a:xfrm rot="1560000">
              <a:off x="4658" y="3059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0" name="Freeform 1291"/>
            <p:cNvSpPr>
              <a:spLocks noChangeArrowheads="1"/>
            </p:cNvSpPr>
            <p:nvPr/>
          </p:nvSpPr>
          <p:spPr bwMode="auto">
            <a:xfrm rot="1560000">
              <a:off x="5158" y="3249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1" name="Freeform 1292"/>
            <p:cNvSpPr>
              <a:spLocks noChangeArrowheads="1"/>
            </p:cNvSpPr>
            <p:nvPr/>
          </p:nvSpPr>
          <p:spPr bwMode="auto">
            <a:xfrm rot="1080000">
              <a:off x="4667" y="2997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2" name="Freeform 1293"/>
            <p:cNvSpPr>
              <a:spLocks noChangeArrowheads="1"/>
            </p:cNvSpPr>
            <p:nvPr/>
          </p:nvSpPr>
          <p:spPr bwMode="auto">
            <a:xfrm rot="1080000">
              <a:off x="5173" y="3125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" name="Freeform 1294"/>
            <p:cNvSpPr>
              <a:spLocks noChangeArrowheads="1"/>
            </p:cNvSpPr>
            <p:nvPr/>
          </p:nvSpPr>
          <p:spPr bwMode="auto">
            <a:xfrm rot="480000">
              <a:off x="4677" y="2925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" name="Freeform 1295"/>
            <p:cNvSpPr>
              <a:spLocks noChangeArrowheads="1"/>
            </p:cNvSpPr>
            <p:nvPr/>
          </p:nvSpPr>
          <p:spPr bwMode="auto">
            <a:xfrm rot="480000">
              <a:off x="5166" y="2979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5" name="Freeform 1296"/>
            <p:cNvSpPr>
              <a:spLocks noChangeArrowheads="1"/>
            </p:cNvSpPr>
            <p:nvPr/>
          </p:nvSpPr>
          <p:spPr bwMode="auto">
            <a:xfrm rot="-120000">
              <a:off x="4683" y="2887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6" name="Freeform 1297"/>
            <p:cNvSpPr>
              <a:spLocks noChangeArrowheads="1"/>
            </p:cNvSpPr>
            <p:nvPr/>
          </p:nvSpPr>
          <p:spPr bwMode="auto">
            <a:xfrm rot="-120000">
              <a:off x="5133" y="2879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7" name="Freeform 1298"/>
            <p:cNvSpPr>
              <a:spLocks noChangeArrowheads="1"/>
            </p:cNvSpPr>
            <p:nvPr/>
          </p:nvSpPr>
          <p:spPr bwMode="auto">
            <a:xfrm rot="-840000">
              <a:off x="4668" y="2835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8" name="Freeform 1299"/>
            <p:cNvSpPr>
              <a:spLocks noChangeArrowheads="1"/>
            </p:cNvSpPr>
            <p:nvPr/>
          </p:nvSpPr>
          <p:spPr bwMode="auto">
            <a:xfrm rot="-840000">
              <a:off x="5061" y="2766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9" name="Freeform 1300"/>
            <p:cNvSpPr>
              <a:spLocks noChangeArrowheads="1"/>
            </p:cNvSpPr>
            <p:nvPr/>
          </p:nvSpPr>
          <p:spPr bwMode="auto">
            <a:xfrm rot="18900000" flipH="1">
              <a:off x="4005" y="322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0" name="Freeform 1301"/>
            <p:cNvSpPr>
              <a:spLocks noChangeArrowheads="1"/>
            </p:cNvSpPr>
            <p:nvPr/>
          </p:nvSpPr>
          <p:spPr bwMode="auto">
            <a:xfrm rot="18900000" flipH="1">
              <a:off x="3854" y="3527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1" name="Freeform 1302"/>
            <p:cNvSpPr>
              <a:spLocks noChangeArrowheads="1"/>
            </p:cNvSpPr>
            <p:nvPr/>
          </p:nvSpPr>
          <p:spPr bwMode="auto">
            <a:xfrm rot="19500000" flipH="1">
              <a:off x="3928" y="3178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2" name="Freeform 1303"/>
            <p:cNvSpPr>
              <a:spLocks noChangeArrowheads="1"/>
            </p:cNvSpPr>
            <p:nvPr/>
          </p:nvSpPr>
          <p:spPr bwMode="auto">
            <a:xfrm rot="19500000" flipH="1">
              <a:off x="3718" y="3433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3" name="Freeform 1304"/>
            <p:cNvSpPr>
              <a:spLocks noChangeArrowheads="1"/>
            </p:cNvSpPr>
            <p:nvPr/>
          </p:nvSpPr>
          <p:spPr bwMode="auto">
            <a:xfrm rot="20040000" flipH="1">
              <a:off x="3945" y="3118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" name="Freeform 1305"/>
            <p:cNvSpPr>
              <a:spLocks noChangeArrowheads="1"/>
            </p:cNvSpPr>
            <p:nvPr/>
          </p:nvSpPr>
          <p:spPr bwMode="auto">
            <a:xfrm rot="20040000" flipH="1">
              <a:off x="3703" y="3308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5" name="Freeform 1306"/>
            <p:cNvSpPr>
              <a:spLocks noChangeArrowheads="1"/>
            </p:cNvSpPr>
            <p:nvPr/>
          </p:nvSpPr>
          <p:spPr bwMode="auto">
            <a:xfrm rot="20520000" flipH="1">
              <a:off x="3955" y="3055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6" name="Freeform 1307"/>
            <p:cNvSpPr>
              <a:spLocks noChangeArrowheads="1"/>
            </p:cNvSpPr>
            <p:nvPr/>
          </p:nvSpPr>
          <p:spPr bwMode="auto">
            <a:xfrm rot="20520000" flipH="1">
              <a:off x="3696" y="3182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7" name="Freeform 1308"/>
            <p:cNvSpPr>
              <a:spLocks noChangeArrowheads="1"/>
            </p:cNvSpPr>
            <p:nvPr/>
          </p:nvSpPr>
          <p:spPr bwMode="auto">
            <a:xfrm rot="21120000" flipH="1">
              <a:off x="3985" y="2982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8" name="Freeform 1309"/>
            <p:cNvSpPr>
              <a:spLocks noChangeArrowheads="1"/>
            </p:cNvSpPr>
            <p:nvPr/>
          </p:nvSpPr>
          <p:spPr bwMode="auto">
            <a:xfrm rot="21120000" flipH="1">
              <a:off x="3727" y="3036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9" name="Freeform 1310"/>
            <p:cNvSpPr>
              <a:spLocks noChangeArrowheads="1"/>
            </p:cNvSpPr>
            <p:nvPr/>
          </p:nvSpPr>
          <p:spPr bwMode="auto">
            <a:xfrm rot="120000" flipH="1">
              <a:off x="4020" y="2944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0" name="Freeform 1311"/>
            <p:cNvSpPr>
              <a:spLocks noChangeArrowheads="1"/>
            </p:cNvSpPr>
            <p:nvPr/>
          </p:nvSpPr>
          <p:spPr bwMode="auto">
            <a:xfrm rot="120000" flipH="1">
              <a:off x="3779" y="2936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1" name="Freeform 1312"/>
            <p:cNvSpPr>
              <a:spLocks noChangeArrowheads="1"/>
            </p:cNvSpPr>
            <p:nvPr/>
          </p:nvSpPr>
          <p:spPr bwMode="auto">
            <a:xfrm rot="840000" flipH="1">
              <a:off x="4090" y="2892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2" name="Freeform 1313"/>
            <p:cNvSpPr>
              <a:spLocks noChangeArrowheads="1"/>
            </p:cNvSpPr>
            <p:nvPr/>
          </p:nvSpPr>
          <p:spPr bwMode="auto">
            <a:xfrm rot="840000" flipH="1">
              <a:off x="3881" y="2824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3" name="Freeform 1314"/>
            <p:cNvSpPr>
              <a:spLocks noChangeArrowheads="1"/>
            </p:cNvSpPr>
            <p:nvPr/>
          </p:nvSpPr>
          <p:spPr bwMode="auto">
            <a:xfrm rot="1260000" flipH="1">
              <a:off x="4119" y="2871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" name="Freeform 1315"/>
            <p:cNvSpPr>
              <a:spLocks noChangeArrowheads="1"/>
            </p:cNvSpPr>
            <p:nvPr/>
          </p:nvSpPr>
          <p:spPr bwMode="auto">
            <a:xfrm rot="1260000" flipH="1">
              <a:off x="3917" y="2761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5" name="Freeform 1316"/>
            <p:cNvSpPr>
              <a:spLocks noChangeArrowheads="1"/>
            </p:cNvSpPr>
            <p:nvPr/>
          </p:nvSpPr>
          <p:spPr bwMode="auto">
            <a:xfrm rot="2040000" flipH="1">
              <a:off x="4161" y="2841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6" name="Freeform 1317"/>
            <p:cNvSpPr>
              <a:spLocks noChangeArrowheads="1"/>
            </p:cNvSpPr>
            <p:nvPr/>
          </p:nvSpPr>
          <p:spPr bwMode="auto">
            <a:xfrm rot="2040000" flipH="1">
              <a:off x="3987" y="2669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7" name="Freeform 1318"/>
            <p:cNvSpPr>
              <a:spLocks noChangeArrowheads="1"/>
            </p:cNvSpPr>
            <p:nvPr/>
          </p:nvSpPr>
          <p:spPr bwMode="auto">
            <a:xfrm rot="2700000" flipH="1">
              <a:off x="4200" y="2795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8" name="Freeform 1319"/>
            <p:cNvSpPr>
              <a:spLocks noChangeArrowheads="1"/>
            </p:cNvSpPr>
            <p:nvPr/>
          </p:nvSpPr>
          <p:spPr bwMode="auto">
            <a:xfrm rot="2700000" flipH="1">
              <a:off x="4055" y="2576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9" name="Freeform 1320"/>
            <p:cNvSpPr>
              <a:spLocks noChangeArrowheads="1"/>
            </p:cNvSpPr>
            <p:nvPr/>
          </p:nvSpPr>
          <p:spPr bwMode="auto">
            <a:xfrm rot="3480000" flipH="1">
              <a:off x="4288" y="2779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0" name="Freeform 1321"/>
            <p:cNvSpPr>
              <a:spLocks noChangeArrowheads="1"/>
            </p:cNvSpPr>
            <p:nvPr/>
          </p:nvSpPr>
          <p:spPr bwMode="auto">
            <a:xfrm rot="3480000" flipH="1">
              <a:off x="4205" y="2548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1" name="Freeform 1322"/>
            <p:cNvSpPr>
              <a:spLocks noChangeArrowheads="1"/>
            </p:cNvSpPr>
            <p:nvPr/>
          </p:nvSpPr>
          <p:spPr bwMode="auto">
            <a:xfrm rot="4140000" flipH="1">
              <a:off x="4346" y="2767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2" name="Freeform 1323"/>
            <p:cNvSpPr>
              <a:spLocks noChangeArrowheads="1"/>
            </p:cNvSpPr>
            <p:nvPr/>
          </p:nvSpPr>
          <p:spPr bwMode="auto">
            <a:xfrm rot="4140000" flipH="1">
              <a:off x="4309" y="2515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3" name="Freeform 1324"/>
            <p:cNvSpPr>
              <a:spLocks noChangeArrowheads="1"/>
            </p:cNvSpPr>
            <p:nvPr/>
          </p:nvSpPr>
          <p:spPr bwMode="auto">
            <a:xfrm rot="-1320000">
              <a:off x="4632" y="2799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" name="Freeform 1325"/>
            <p:cNvSpPr>
              <a:spLocks noChangeArrowheads="1"/>
            </p:cNvSpPr>
            <p:nvPr/>
          </p:nvSpPr>
          <p:spPr bwMode="auto">
            <a:xfrm rot="-1320000">
              <a:off x="5012" y="2686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" name="Freeform 1326"/>
            <p:cNvSpPr>
              <a:spLocks noChangeArrowheads="1"/>
            </p:cNvSpPr>
            <p:nvPr/>
          </p:nvSpPr>
          <p:spPr bwMode="auto">
            <a:xfrm rot="-1920000">
              <a:off x="4589" y="2777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6" name="Freeform 1327"/>
            <p:cNvSpPr>
              <a:spLocks noChangeArrowheads="1"/>
            </p:cNvSpPr>
            <p:nvPr/>
          </p:nvSpPr>
          <p:spPr bwMode="auto">
            <a:xfrm rot="-1920000">
              <a:off x="4947" y="2612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7" name="Freeform 1328"/>
            <p:cNvSpPr>
              <a:spLocks noChangeArrowheads="1"/>
            </p:cNvSpPr>
            <p:nvPr/>
          </p:nvSpPr>
          <p:spPr bwMode="auto">
            <a:xfrm rot="4560000" flipH="1">
              <a:off x="4400" y="2785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8" name="Freeform 1329"/>
            <p:cNvSpPr>
              <a:spLocks noChangeArrowheads="1"/>
            </p:cNvSpPr>
            <p:nvPr/>
          </p:nvSpPr>
          <p:spPr bwMode="auto">
            <a:xfrm rot="4560000" flipH="1">
              <a:off x="4408" y="2541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9" name="Freeform 1330"/>
            <p:cNvSpPr>
              <a:spLocks noChangeArrowheads="1"/>
            </p:cNvSpPr>
            <p:nvPr/>
          </p:nvSpPr>
          <p:spPr bwMode="auto">
            <a:xfrm rot="-3840000">
              <a:off x="4483" y="2774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0" name="Freeform 1331"/>
            <p:cNvSpPr>
              <a:spLocks noChangeArrowheads="1"/>
            </p:cNvSpPr>
            <p:nvPr/>
          </p:nvSpPr>
          <p:spPr bwMode="auto">
            <a:xfrm rot="-3840000">
              <a:off x="4695" y="2527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1" name="Freeform 1332"/>
            <p:cNvSpPr>
              <a:spLocks noChangeArrowheads="1"/>
            </p:cNvSpPr>
            <p:nvPr/>
          </p:nvSpPr>
          <p:spPr bwMode="auto">
            <a:xfrm rot="-2760000">
              <a:off x="4527" y="2767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2" name="Freeform 1333"/>
            <p:cNvSpPr>
              <a:spLocks noChangeArrowheads="1"/>
            </p:cNvSpPr>
            <p:nvPr/>
          </p:nvSpPr>
          <p:spPr bwMode="auto">
            <a:xfrm rot="-2760000">
              <a:off x="4829" y="2555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3" name="Freeform 1334"/>
            <p:cNvSpPr>
              <a:spLocks noChangeArrowheads="1"/>
            </p:cNvSpPr>
            <p:nvPr/>
          </p:nvSpPr>
          <p:spPr bwMode="auto">
            <a:xfrm rot="-4920000">
              <a:off x="4465" y="2779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" name="Freeform 1335"/>
            <p:cNvSpPr>
              <a:spLocks noChangeArrowheads="1"/>
            </p:cNvSpPr>
            <p:nvPr/>
          </p:nvSpPr>
          <p:spPr bwMode="auto">
            <a:xfrm rot="-4920000">
              <a:off x="4578" y="2543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" name="Freeform 1336"/>
            <p:cNvSpPr>
              <a:spLocks noChangeArrowheads="1"/>
            </p:cNvSpPr>
            <p:nvPr/>
          </p:nvSpPr>
          <p:spPr bwMode="auto">
            <a:xfrm rot="18360000" flipH="1">
              <a:off x="4048" y="326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" name="Freeform 1337"/>
            <p:cNvSpPr>
              <a:spLocks noChangeArrowheads="1"/>
            </p:cNvSpPr>
            <p:nvPr/>
          </p:nvSpPr>
          <p:spPr bwMode="auto">
            <a:xfrm rot="18360000" flipH="1">
              <a:off x="3953" y="3603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" name="Freeform 1338"/>
            <p:cNvSpPr>
              <a:spLocks noChangeArrowheads="1"/>
            </p:cNvSpPr>
            <p:nvPr/>
          </p:nvSpPr>
          <p:spPr bwMode="auto">
            <a:xfrm rot="17520000" flipH="1">
              <a:off x="4132" y="3301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" name="Freeform 1339"/>
            <p:cNvSpPr>
              <a:spLocks noChangeArrowheads="1"/>
            </p:cNvSpPr>
            <p:nvPr/>
          </p:nvSpPr>
          <p:spPr bwMode="auto">
            <a:xfrm rot="17520000" flipH="1">
              <a:off x="4132" y="3642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" name="Freeform 1340"/>
            <p:cNvSpPr>
              <a:spLocks noChangeArrowheads="1"/>
            </p:cNvSpPr>
            <p:nvPr/>
          </p:nvSpPr>
          <p:spPr bwMode="auto">
            <a:xfrm rot="16860000" flipH="1">
              <a:off x="4220" y="3314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" name="Freeform 1341"/>
            <p:cNvSpPr>
              <a:spLocks noChangeArrowheads="1"/>
            </p:cNvSpPr>
            <p:nvPr/>
          </p:nvSpPr>
          <p:spPr bwMode="auto">
            <a:xfrm rot="16860000" flipH="1">
              <a:off x="4293" y="3661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" name="Freeform 1342"/>
            <p:cNvSpPr>
              <a:spLocks noChangeArrowheads="1"/>
            </p:cNvSpPr>
            <p:nvPr/>
          </p:nvSpPr>
          <p:spPr bwMode="auto">
            <a:xfrm rot="3120000">
              <a:off x="4571" y="3250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" name="Freeform 1343"/>
            <p:cNvSpPr>
              <a:spLocks noChangeArrowheads="1"/>
            </p:cNvSpPr>
            <p:nvPr/>
          </p:nvSpPr>
          <p:spPr bwMode="auto">
            <a:xfrm rot="3120000">
              <a:off x="4935" y="3579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" name="Freeform 1344"/>
            <p:cNvSpPr>
              <a:spLocks noChangeArrowheads="1"/>
            </p:cNvSpPr>
            <p:nvPr/>
          </p:nvSpPr>
          <p:spPr bwMode="auto">
            <a:xfrm rot="3720000">
              <a:off x="4532" y="3288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" name="Freeform 1345"/>
            <p:cNvSpPr>
              <a:spLocks noChangeArrowheads="1"/>
            </p:cNvSpPr>
            <p:nvPr/>
          </p:nvSpPr>
          <p:spPr bwMode="auto">
            <a:xfrm rot="3720000">
              <a:off x="4816" y="3635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" name="Freeform 1346"/>
            <p:cNvSpPr>
              <a:spLocks noChangeArrowheads="1"/>
            </p:cNvSpPr>
            <p:nvPr/>
          </p:nvSpPr>
          <p:spPr bwMode="auto">
            <a:xfrm rot="4260000">
              <a:off x="4476" y="3327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" name="Freeform 1347"/>
            <p:cNvSpPr>
              <a:spLocks noChangeArrowheads="1"/>
            </p:cNvSpPr>
            <p:nvPr/>
          </p:nvSpPr>
          <p:spPr bwMode="auto">
            <a:xfrm rot="4260000">
              <a:off x="4694" y="3677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" name="Freeform 1348"/>
            <p:cNvSpPr>
              <a:spLocks noChangeArrowheads="1"/>
            </p:cNvSpPr>
            <p:nvPr/>
          </p:nvSpPr>
          <p:spPr bwMode="auto">
            <a:xfrm rot="4920000">
              <a:off x="4433" y="3346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" name="Freeform 1349"/>
            <p:cNvSpPr>
              <a:spLocks noChangeArrowheads="1"/>
            </p:cNvSpPr>
            <p:nvPr/>
          </p:nvSpPr>
          <p:spPr bwMode="auto">
            <a:xfrm rot="4920000">
              <a:off x="4575" y="3674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9" name="Freeform 1350"/>
            <p:cNvSpPr>
              <a:spLocks noChangeArrowheads="1"/>
            </p:cNvSpPr>
            <p:nvPr/>
          </p:nvSpPr>
          <p:spPr bwMode="auto">
            <a:xfrm rot="5760000">
              <a:off x="4338" y="3359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" name="Freeform 1351"/>
            <p:cNvSpPr>
              <a:spLocks noChangeArrowheads="1"/>
            </p:cNvSpPr>
            <p:nvPr/>
          </p:nvSpPr>
          <p:spPr bwMode="auto">
            <a:xfrm rot="5760000">
              <a:off x="4388" y="3693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1" name="Freeform 1352"/>
            <p:cNvSpPr>
              <a:spLocks noChangeArrowheads="1"/>
            </p:cNvSpPr>
            <p:nvPr/>
          </p:nvSpPr>
          <p:spPr bwMode="auto">
            <a:xfrm flipH="1">
              <a:off x="4320" y="3248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2" name="AutoShape 1353"/>
            <p:cNvSpPr>
              <a:spLocks noChangeArrowheads="1"/>
            </p:cNvSpPr>
            <p:nvPr/>
          </p:nvSpPr>
          <p:spPr bwMode="auto">
            <a:xfrm flipH="1">
              <a:off x="4036" y="3049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3" name="AutoShape 1354"/>
            <p:cNvSpPr>
              <a:spLocks noChangeArrowheads="1"/>
            </p:cNvSpPr>
            <p:nvPr/>
          </p:nvSpPr>
          <p:spPr bwMode="auto">
            <a:xfrm flipV="1">
              <a:off x="4566" y="2626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4" name="AutoShape 1355"/>
            <p:cNvSpPr>
              <a:spLocks noChangeArrowheads="1"/>
            </p:cNvSpPr>
            <p:nvPr/>
          </p:nvSpPr>
          <p:spPr bwMode="auto">
            <a:xfrm flipH="1">
              <a:off x="4105" y="2956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" name="AutoShape 1356"/>
            <p:cNvSpPr>
              <a:spLocks noChangeArrowheads="1"/>
            </p:cNvSpPr>
            <p:nvPr/>
          </p:nvSpPr>
          <p:spPr bwMode="auto">
            <a:xfrm flipH="1">
              <a:off x="3820" y="2996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6" name="AutoShape 1357"/>
            <p:cNvSpPr>
              <a:spLocks noChangeArrowheads="1"/>
            </p:cNvSpPr>
            <p:nvPr/>
          </p:nvSpPr>
          <p:spPr bwMode="auto">
            <a:xfrm flipH="1">
              <a:off x="3764" y="2856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7" name="AutoShape 1358"/>
            <p:cNvSpPr>
              <a:spLocks noChangeArrowheads="1"/>
            </p:cNvSpPr>
            <p:nvPr/>
          </p:nvSpPr>
          <p:spPr bwMode="auto">
            <a:xfrm>
              <a:off x="4584" y="2964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8" name="AutoShape 1359"/>
            <p:cNvSpPr>
              <a:spLocks noChangeArrowheads="1"/>
            </p:cNvSpPr>
            <p:nvPr/>
          </p:nvSpPr>
          <p:spPr bwMode="auto">
            <a:xfrm>
              <a:off x="4567" y="2960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9" name="AutoShape 1360"/>
            <p:cNvSpPr>
              <a:spLocks noChangeArrowheads="1"/>
            </p:cNvSpPr>
            <p:nvPr/>
          </p:nvSpPr>
          <p:spPr bwMode="auto">
            <a:xfrm>
              <a:off x="4561" y="2860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0" name="Freeform 1361"/>
            <p:cNvSpPr>
              <a:spLocks noChangeArrowheads="1"/>
            </p:cNvSpPr>
            <p:nvPr/>
          </p:nvSpPr>
          <p:spPr bwMode="auto">
            <a:xfrm>
              <a:off x="4764" y="3330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1" name="Freeform 1362"/>
            <p:cNvSpPr>
              <a:spLocks noChangeArrowheads="1"/>
            </p:cNvSpPr>
            <p:nvPr/>
          </p:nvSpPr>
          <p:spPr bwMode="auto">
            <a:xfrm rot="19680000" flipV="1">
              <a:off x="4520" y="3173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2" name="AutoShape 1363"/>
            <p:cNvSpPr>
              <a:spLocks noChangeArrowheads="1"/>
            </p:cNvSpPr>
            <p:nvPr/>
          </p:nvSpPr>
          <p:spPr bwMode="auto">
            <a:xfrm flipH="1">
              <a:off x="3720" y="2741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3" name="AutoShape 1364"/>
            <p:cNvSpPr>
              <a:spLocks noChangeArrowheads="1"/>
            </p:cNvSpPr>
            <p:nvPr/>
          </p:nvSpPr>
          <p:spPr bwMode="auto">
            <a:xfrm flipH="1">
              <a:off x="3808" y="2579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4" name="AutoShape 1365"/>
            <p:cNvSpPr>
              <a:spLocks noChangeArrowheads="1"/>
            </p:cNvSpPr>
            <p:nvPr/>
          </p:nvSpPr>
          <p:spPr bwMode="auto">
            <a:xfrm>
              <a:off x="4522" y="2892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" name="Freeform 1366"/>
            <p:cNvSpPr>
              <a:spLocks noChangeArrowheads="1"/>
            </p:cNvSpPr>
            <p:nvPr/>
          </p:nvSpPr>
          <p:spPr bwMode="auto">
            <a:xfrm flipH="1">
              <a:off x="3854" y="3287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" name="Freeform 1367"/>
            <p:cNvSpPr>
              <a:spLocks noChangeArrowheads="1"/>
            </p:cNvSpPr>
            <p:nvPr/>
          </p:nvSpPr>
          <p:spPr bwMode="auto">
            <a:xfrm flipH="1">
              <a:off x="4019" y="2767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7" name="Freeform 1368"/>
            <p:cNvSpPr>
              <a:spLocks noChangeArrowheads="1"/>
            </p:cNvSpPr>
            <p:nvPr/>
          </p:nvSpPr>
          <p:spPr bwMode="auto">
            <a:xfrm flipH="1">
              <a:off x="4277" y="2620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8" name="Freeform 1369"/>
            <p:cNvSpPr>
              <a:spLocks noChangeArrowheads="1"/>
            </p:cNvSpPr>
            <p:nvPr/>
          </p:nvSpPr>
          <p:spPr bwMode="auto">
            <a:xfrm>
              <a:off x="5119" y="3215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9" name="Freeform 1370"/>
            <p:cNvSpPr>
              <a:spLocks noChangeArrowheads="1"/>
            </p:cNvSpPr>
            <p:nvPr/>
          </p:nvSpPr>
          <p:spPr bwMode="auto">
            <a:xfrm>
              <a:off x="4950" y="2953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0" name="Freeform 1371"/>
            <p:cNvSpPr>
              <a:spLocks noChangeArrowheads="1"/>
            </p:cNvSpPr>
            <p:nvPr/>
          </p:nvSpPr>
          <p:spPr bwMode="auto">
            <a:xfrm>
              <a:off x="4968" y="2587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1" name="Freeform 1372"/>
            <p:cNvSpPr>
              <a:spLocks noChangeArrowheads="1"/>
            </p:cNvSpPr>
            <p:nvPr/>
          </p:nvSpPr>
          <p:spPr bwMode="auto">
            <a:xfrm rot="-1380000">
              <a:off x="4756" y="2974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2" name="Freeform 1373"/>
            <p:cNvSpPr>
              <a:spLocks noChangeArrowheads="1"/>
            </p:cNvSpPr>
            <p:nvPr/>
          </p:nvSpPr>
          <p:spPr bwMode="auto">
            <a:xfrm rot="1380000" flipH="1">
              <a:off x="4245" y="2964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374"/>
          <p:cNvGrpSpPr>
            <a:grpSpLocks/>
          </p:cNvGrpSpPr>
          <p:nvPr/>
        </p:nvGrpSpPr>
        <p:grpSpPr bwMode="auto">
          <a:xfrm>
            <a:off x="358775" y="320675"/>
            <a:ext cx="2962275" cy="3333750"/>
            <a:chOff x="1546" y="513"/>
            <a:chExt cx="1866" cy="2100"/>
          </a:xfrm>
        </p:grpSpPr>
        <p:sp>
          <p:nvSpPr>
            <p:cNvPr id="5183" name="Oval 1375"/>
            <p:cNvSpPr>
              <a:spLocks noChangeArrowheads="1"/>
            </p:cNvSpPr>
            <p:nvPr/>
          </p:nvSpPr>
          <p:spPr bwMode="auto">
            <a:xfrm>
              <a:off x="1998" y="781"/>
              <a:ext cx="944" cy="69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184" name="Oval 1376"/>
            <p:cNvSpPr>
              <a:spLocks noChangeArrowheads="1"/>
            </p:cNvSpPr>
            <p:nvPr/>
          </p:nvSpPr>
          <p:spPr bwMode="auto">
            <a:xfrm>
              <a:off x="2359" y="1036"/>
              <a:ext cx="187" cy="131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5185" name="Freeform 1377"/>
            <p:cNvSpPr>
              <a:spLocks noChangeArrowheads="1"/>
            </p:cNvSpPr>
            <p:nvPr/>
          </p:nvSpPr>
          <p:spPr bwMode="auto">
            <a:xfrm rot="2700000">
              <a:off x="2487" y="1238"/>
              <a:ext cx="556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6" name="Freeform 1378"/>
            <p:cNvSpPr>
              <a:spLocks noChangeArrowheads="1"/>
            </p:cNvSpPr>
            <p:nvPr/>
          </p:nvSpPr>
          <p:spPr bwMode="auto">
            <a:xfrm rot="2700000">
              <a:off x="2887" y="1536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7" name="Freeform 1379"/>
            <p:cNvSpPr>
              <a:spLocks noChangeArrowheads="1"/>
            </p:cNvSpPr>
            <p:nvPr/>
          </p:nvSpPr>
          <p:spPr bwMode="auto">
            <a:xfrm rot="2100000">
              <a:off x="2515" y="1170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8" name="Freeform 1380"/>
            <p:cNvSpPr>
              <a:spLocks noChangeArrowheads="1"/>
            </p:cNvSpPr>
            <p:nvPr/>
          </p:nvSpPr>
          <p:spPr bwMode="auto">
            <a:xfrm rot="2100000">
              <a:off x="2997" y="1425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9" name="Freeform 1381"/>
            <p:cNvSpPr>
              <a:spLocks noChangeArrowheads="1"/>
            </p:cNvSpPr>
            <p:nvPr/>
          </p:nvSpPr>
          <p:spPr bwMode="auto">
            <a:xfrm rot="1560000">
              <a:off x="2527" y="1109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0" name="Freeform 1382"/>
            <p:cNvSpPr>
              <a:spLocks noChangeArrowheads="1"/>
            </p:cNvSpPr>
            <p:nvPr/>
          </p:nvSpPr>
          <p:spPr bwMode="auto">
            <a:xfrm rot="1560000">
              <a:off x="3027" y="1298"/>
              <a:ext cx="301" cy="154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Freeform 1383"/>
            <p:cNvSpPr>
              <a:spLocks noChangeArrowheads="1"/>
            </p:cNvSpPr>
            <p:nvPr/>
          </p:nvSpPr>
          <p:spPr bwMode="auto">
            <a:xfrm rot="1080000">
              <a:off x="2536" y="1046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Freeform 1384"/>
            <p:cNvSpPr>
              <a:spLocks noChangeArrowheads="1"/>
            </p:cNvSpPr>
            <p:nvPr/>
          </p:nvSpPr>
          <p:spPr bwMode="auto">
            <a:xfrm rot="1080000">
              <a:off x="3042" y="1174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Freeform 1385"/>
            <p:cNvSpPr>
              <a:spLocks noChangeArrowheads="1"/>
            </p:cNvSpPr>
            <p:nvPr/>
          </p:nvSpPr>
          <p:spPr bwMode="auto">
            <a:xfrm rot="480000">
              <a:off x="2546" y="974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Freeform 1386"/>
            <p:cNvSpPr>
              <a:spLocks noChangeArrowheads="1"/>
            </p:cNvSpPr>
            <p:nvPr/>
          </p:nvSpPr>
          <p:spPr bwMode="auto">
            <a:xfrm rot="480000">
              <a:off x="3035" y="1028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Freeform 1387"/>
            <p:cNvSpPr>
              <a:spLocks noChangeArrowheads="1"/>
            </p:cNvSpPr>
            <p:nvPr/>
          </p:nvSpPr>
          <p:spPr bwMode="auto">
            <a:xfrm rot="-120000">
              <a:off x="2552" y="936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Freeform 1388"/>
            <p:cNvSpPr>
              <a:spLocks noChangeArrowheads="1"/>
            </p:cNvSpPr>
            <p:nvPr/>
          </p:nvSpPr>
          <p:spPr bwMode="auto">
            <a:xfrm rot="-120000">
              <a:off x="3002" y="928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Freeform 1389"/>
            <p:cNvSpPr>
              <a:spLocks noChangeArrowheads="1"/>
            </p:cNvSpPr>
            <p:nvPr/>
          </p:nvSpPr>
          <p:spPr bwMode="auto">
            <a:xfrm rot="-840000">
              <a:off x="2536" y="884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Freeform 1390"/>
            <p:cNvSpPr>
              <a:spLocks noChangeArrowheads="1"/>
            </p:cNvSpPr>
            <p:nvPr/>
          </p:nvSpPr>
          <p:spPr bwMode="auto">
            <a:xfrm rot="-840000">
              <a:off x="2930" y="815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Freeform 1391"/>
            <p:cNvSpPr>
              <a:spLocks noChangeArrowheads="1"/>
            </p:cNvSpPr>
            <p:nvPr/>
          </p:nvSpPr>
          <p:spPr bwMode="auto">
            <a:xfrm rot="18900000" flipH="1">
              <a:off x="1874" y="1278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0" name="Freeform 1392"/>
            <p:cNvSpPr>
              <a:spLocks noChangeArrowheads="1"/>
            </p:cNvSpPr>
            <p:nvPr/>
          </p:nvSpPr>
          <p:spPr bwMode="auto">
            <a:xfrm rot="18900000" flipH="1">
              <a:off x="1723" y="1576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Freeform 1393"/>
            <p:cNvSpPr>
              <a:spLocks noChangeArrowheads="1"/>
            </p:cNvSpPr>
            <p:nvPr/>
          </p:nvSpPr>
          <p:spPr bwMode="auto">
            <a:xfrm rot="19500000" flipH="1">
              <a:off x="1797" y="1227"/>
              <a:ext cx="586" cy="112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Freeform 1394"/>
            <p:cNvSpPr>
              <a:spLocks noChangeArrowheads="1"/>
            </p:cNvSpPr>
            <p:nvPr/>
          </p:nvSpPr>
          <p:spPr bwMode="auto">
            <a:xfrm rot="19500000" flipH="1">
              <a:off x="1587" y="1482"/>
              <a:ext cx="315" cy="17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Freeform 1395"/>
            <p:cNvSpPr>
              <a:spLocks noChangeArrowheads="1"/>
            </p:cNvSpPr>
            <p:nvPr/>
          </p:nvSpPr>
          <p:spPr bwMode="auto">
            <a:xfrm rot="20040000" flipH="1">
              <a:off x="1814" y="1167"/>
              <a:ext cx="561" cy="9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Freeform 1396"/>
            <p:cNvSpPr>
              <a:spLocks noChangeArrowheads="1"/>
            </p:cNvSpPr>
            <p:nvPr/>
          </p:nvSpPr>
          <p:spPr bwMode="auto">
            <a:xfrm rot="20040000" flipH="1">
              <a:off x="1572" y="1357"/>
              <a:ext cx="301" cy="15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Freeform 1397"/>
            <p:cNvSpPr>
              <a:spLocks noChangeArrowheads="1"/>
            </p:cNvSpPr>
            <p:nvPr/>
          </p:nvSpPr>
          <p:spPr bwMode="auto">
            <a:xfrm rot="20520000" flipH="1">
              <a:off x="1824" y="1104"/>
              <a:ext cx="542" cy="10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6" name="Freeform 1398"/>
            <p:cNvSpPr>
              <a:spLocks noChangeArrowheads="1"/>
            </p:cNvSpPr>
            <p:nvPr/>
          </p:nvSpPr>
          <p:spPr bwMode="auto">
            <a:xfrm rot="20520000" flipH="1">
              <a:off x="1565" y="1231"/>
              <a:ext cx="291" cy="17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Freeform 1399"/>
            <p:cNvSpPr>
              <a:spLocks noChangeArrowheads="1"/>
            </p:cNvSpPr>
            <p:nvPr/>
          </p:nvSpPr>
          <p:spPr bwMode="auto">
            <a:xfrm rot="21120000" flipH="1">
              <a:off x="1854" y="1031"/>
              <a:ext cx="499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Freeform 1400"/>
            <p:cNvSpPr>
              <a:spLocks noChangeArrowheads="1"/>
            </p:cNvSpPr>
            <p:nvPr/>
          </p:nvSpPr>
          <p:spPr bwMode="auto">
            <a:xfrm rot="21120000" flipH="1">
              <a:off x="1596" y="1085"/>
              <a:ext cx="268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Freeform 1401"/>
            <p:cNvSpPr>
              <a:spLocks noChangeArrowheads="1"/>
            </p:cNvSpPr>
            <p:nvPr/>
          </p:nvSpPr>
          <p:spPr bwMode="auto">
            <a:xfrm rot="120000" flipH="1">
              <a:off x="1889" y="993"/>
              <a:ext cx="454" cy="7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Freeform 1402"/>
            <p:cNvSpPr>
              <a:spLocks noChangeArrowheads="1"/>
            </p:cNvSpPr>
            <p:nvPr/>
          </p:nvSpPr>
          <p:spPr bwMode="auto">
            <a:xfrm rot="120000" flipH="1">
              <a:off x="1648" y="985"/>
              <a:ext cx="244" cy="111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Freeform 1403"/>
            <p:cNvSpPr>
              <a:spLocks noChangeArrowheads="1"/>
            </p:cNvSpPr>
            <p:nvPr/>
          </p:nvSpPr>
          <p:spPr bwMode="auto">
            <a:xfrm rot="840000" flipH="1">
              <a:off x="1959" y="941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" name="Freeform 1404"/>
            <p:cNvSpPr>
              <a:spLocks noChangeArrowheads="1"/>
            </p:cNvSpPr>
            <p:nvPr/>
          </p:nvSpPr>
          <p:spPr bwMode="auto">
            <a:xfrm rot="840000" flipH="1">
              <a:off x="1749" y="872"/>
              <a:ext cx="214" cy="10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Freeform 1405"/>
            <p:cNvSpPr>
              <a:spLocks noChangeArrowheads="1"/>
            </p:cNvSpPr>
            <p:nvPr/>
          </p:nvSpPr>
          <p:spPr bwMode="auto">
            <a:xfrm rot="1260000" flipH="1">
              <a:off x="1987" y="920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4" name="Freeform 1406"/>
            <p:cNvSpPr>
              <a:spLocks noChangeArrowheads="1"/>
            </p:cNvSpPr>
            <p:nvPr/>
          </p:nvSpPr>
          <p:spPr bwMode="auto">
            <a:xfrm rot="1260000" flipH="1">
              <a:off x="1786" y="810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5" name="Freeform 1407"/>
            <p:cNvSpPr>
              <a:spLocks noChangeArrowheads="1"/>
            </p:cNvSpPr>
            <p:nvPr/>
          </p:nvSpPr>
          <p:spPr bwMode="auto">
            <a:xfrm rot="2040000" flipH="1">
              <a:off x="2031" y="889"/>
              <a:ext cx="399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6" name="Freeform 1408"/>
            <p:cNvSpPr>
              <a:spLocks noChangeArrowheads="1"/>
            </p:cNvSpPr>
            <p:nvPr/>
          </p:nvSpPr>
          <p:spPr bwMode="auto">
            <a:xfrm rot="2040000" flipH="1">
              <a:off x="1857" y="718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7" name="Freeform 1409"/>
            <p:cNvSpPr>
              <a:spLocks noChangeArrowheads="1"/>
            </p:cNvSpPr>
            <p:nvPr/>
          </p:nvSpPr>
          <p:spPr bwMode="auto">
            <a:xfrm rot="2700000" flipH="1">
              <a:off x="2070" y="844"/>
              <a:ext cx="404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8" name="Freeform 1410"/>
            <p:cNvSpPr>
              <a:spLocks noChangeArrowheads="1"/>
            </p:cNvSpPr>
            <p:nvPr/>
          </p:nvSpPr>
          <p:spPr bwMode="auto">
            <a:xfrm rot="2700000" flipH="1">
              <a:off x="1924" y="625"/>
              <a:ext cx="217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Freeform 1411"/>
            <p:cNvSpPr>
              <a:spLocks noChangeArrowheads="1"/>
            </p:cNvSpPr>
            <p:nvPr/>
          </p:nvSpPr>
          <p:spPr bwMode="auto">
            <a:xfrm rot="3480000" flipH="1">
              <a:off x="2157" y="829"/>
              <a:ext cx="356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Freeform 1412"/>
            <p:cNvSpPr>
              <a:spLocks noChangeArrowheads="1"/>
            </p:cNvSpPr>
            <p:nvPr/>
          </p:nvSpPr>
          <p:spPr bwMode="auto">
            <a:xfrm rot="3480000" flipH="1">
              <a:off x="2073" y="597"/>
              <a:ext cx="191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1" name="Freeform 1413"/>
            <p:cNvSpPr>
              <a:spLocks noChangeArrowheads="1"/>
            </p:cNvSpPr>
            <p:nvPr/>
          </p:nvSpPr>
          <p:spPr bwMode="auto">
            <a:xfrm rot="4140000" flipH="1">
              <a:off x="2215" y="816"/>
              <a:ext cx="342" cy="6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" name="Freeform 1414"/>
            <p:cNvSpPr>
              <a:spLocks noChangeArrowheads="1"/>
            </p:cNvSpPr>
            <p:nvPr/>
          </p:nvSpPr>
          <p:spPr bwMode="auto">
            <a:xfrm rot="4140000" flipH="1">
              <a:off x="2178" y="564"/>
              <a:ext cx="18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Freeform 1415"/>
            <p:cNvSpPr>
              <a:spLocks noChangeArrowheads="1"/>
            </p:cNvSpPr>
            <p:nvPr/>
          </p:nvSpPr>
          <p:spPr bwMode="auto">
            <a:xfrm rot="-1320000">
              <a:off x="2501" y="848"/>
              <a:ext cx="398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" name="Freeform 1416"/>
            <p:cNvSpPr>
              <a:spLocks noChangeArrowheads="1"/>
            </p:cNvSpPr>
            <p:nvPr/>
          </p:nvSpPr>
          <p:spPr bwMode="auto">
            <a:xfrm rot="-1320000">
              <a:off x="2881" y="735"/>
              <a:ext cx="214" cy="10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Freeform 1417"/>
            <p:cNvSpPr>
              <a:spLocks noChangeArrowheads="1"/>
            </p:cNvSpPr>
            <p:nvPr/>
          </p:nvSpPr>
          <p:spPr bwMode="auto">
            <a:xfrm rot="-1920000">
              <a:off x="2458" y="826"/>
              <a:ext cx="399" cy="7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" name="Freeform 1418"/>
            <p:cNvSpPr>
              <a:spLocks noChangeArrowheads="1"/>
            </p:cNvSpPr>
            <p:nvPr/>
          </p:nvSpPr>
          <p:spPr bwMode="auto">
            <a:xfrm rot="-1920000">
              <a:off x="2816" y="661"/>
              <a:ext cx="214" cy="110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" name="Freeform 1419"/>
            <p:cNvSpPr>
              <a:spLocks noChangeArrowheads="1"/>
            </p:cNvSpPr>
            <p:nvPr/>
          </p:nvSpPr>
          <p:spPr bwMode="auto">
            <a:xfrm rot="4560000" flipH="1">
              <a:off x="2269" y="834"/>
              <a:ext cx="332" cy="4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" name="Freeform 1420"/>
            <p:cNvSpPr>
              <a:spLocks noChangeArrowheads="1"/>
            </p:cNvSpPr>
            <p:nvPr/>
          </p:nvSpPr>
          <p:spPr bwMode="auto">
            <a:xfrm rot="4560000" flipH="1">
              <a:off x="2276" y="590"/>
              <a:ext cx="178" cy="7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Freeform 1421"/>
            <p:cNvSpPr>
              <a:spLocks noChangeArrowheads="1"/>
            </p:cNvSpPr>
            <p:nvPr/>
          </p:nvSpPr>
          <p:spPr bwMode="auto">
            <a:xfrm rot="-3840000">
              <a:off x="2352" y="824"/>
              <a:ext cx="343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" name="Freeform 1422"/>
            <p:cNvSpPr>
              <a:spLocks noChangeArrowheads="1"/>
            </p:cNvSpPr>
            <p:nvPr/>
          </p:nvSpPr>
          <p:spPr bwMode="auto">
            <a:xfrm rot="-3840000">
              <a:off x="2564" y="577"/>
              <a:ext cx="184" cy="9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" name="Freeform 1423"/>
            <p:cNvSpPr>
              <a:spLocks noChangeArrowheads="1"/>
            </p:cNvSpPr>
            <p:nvPr/>
          </p:nvSpPr>
          <p:spPr bwMode="auto">
            <a:xfrm rot="-2760000">
              <a:off x="2396" y="816"/>
              <a:ext cx="373" cy="8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" name="Freeform 1424"/>
            <p:cNvSpPr>
              <a:spLocks noChangeArrowheads="1"/>
            </p:cNvSpPr>
            <p:nvPr/>
          </p:nvSpPr>
          <p:spPr bwMode="auto">
            <a:xfrm rot="-2760000">
              <a:off x="2698" y="604"/>
              <a:ext cx="200" cy="136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" name="Freeform 1425"/>
            <p:cNvSpPr>
              <a:spLocks noChangeArrowheads="1"/>
            </p:cNvSpPr>
            <p:nvPr/>
          </p:nvSpPr>
          <p:spPr bwMode="auto">
            <a:xfrm rot="-4920000">
              <a:off x="2334" y="829"/>
              <a:ext cx="308" cy="28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Freeform 1426"/>
            <p:cNvSpPr>
              <a:spLocks noChangeArrowheads="1"/>
            </p:cNvSpPr>
            <p:nvPr/>
          </p:nvSpPr>
          <p:spPr bwMode="auto">
            <a:xfrm rot="-4920000">
              <a:off x="2447" y="592"/>
              <a:ext cx="165" cy="43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" name="Freeform 1427"/>
            <p:cNvSpPr>
              <a:spLocks noChangeArrowheads="1"/>
            </p:cNvSpPr>
            <p:nvPr/>
          </p:nvSpPr>
          <p:spPr bwMode="auto">
            <a:xfrm rot="18360000" flipH="1">
              <a:off x="1916" y="1317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" name="Freeform 1428"/>
            <p:cNvSpPr>
              <a:spLocks noChangeArrowheads="1"/>
            </p:cNvSpPr>
            <p:nvPr/>
          </p:nvSpPr>
          <p:spPr bwMode="auto">
            <a:xfrm rot="18360000" flipH="1">
              <a:off x="1822" y="1652"/>
              <a:ext cx="299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7" name="Freeform 1429"/>
            <p:cNvSpPr>
              <a:spLocks noChangeArrowheads="1"/>
            </p:cNvSpPr>
            <p:nvPr/>
          </p:nvSpPr>
          <p:spPr bwMode="auto">
            <a:xfrm rot="17520000" flipH="1">
              <a:off x="2001" y="1350"/>
              <a:ext cx="515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" name="Freeform 1430"/>
            <p:cNvSpPr>
              <a:spLocks noChangeArrowheads="1"/>
            </p:cNvSpPr>
            <p:nvPr/>
          </p:nvSpPr>
          <p:spPr bwMode="auto">
            <a:xfrm rot="17520000" flipH="1">
              <a:off x="2001" y="1691"/>
              <a:ext cx="276" cy="158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9" name="Freeform 1431"/>
            <p:cNvSpPr>
              <a:spLocks noChangeArrowheads="1"/>
            </p:cNvSpPr>
            <p:nvPr/>
          </p:nvSpPr>
          <p:spPr bwMode="auto">
            <a:xfrm rot="16860000" flipH="1">
              <a:off x="2089" y="1363"/>
              <a:ext cx="495" cy="9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3333CC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0" name="Freeform 1432"/>
            <p:cNvSpPr>
              <a:spLocks noChangeArrowheads="1"/>
            </p:cNvSpPr>
            <p:nvPr/>
          </p:nvSpPr>
          <p:spPr bwMode="auto">
            <a:xfrm rot="16860000" flipH="1">
              <a:off x="2162" y="1710"/>
              <a:ext cx="265" cy="14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1" name="Freeform 1433"/>
            <p:cNvSpPr>
              <a:spLocks noChangeArrowheads="1"/>
            </p:cNvSpPr>
            <p:nvPr/>
          </p:nvSpPr>
          <p:spPr bwMode="auto">
            <a:xfrm rot="3120000">
              <a:off x="2440" y="1299"/>
              <a:ext cx="557" cy="101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" name="Freeform 1434"/>
            <p:cNvSpPr>
              <a:spLocks noChangeArrowheads="1"/>
            </p:cNvSpPr>
            <p:nvPr/>
          </p:nvSpPr>
          <p:spPr bwMode="auto">
            <a:xfrm rot="3120000">
              <a:off x="2804" y="1628"/>
              <a:ext cx="299" cy="159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" name="Freeform 1435"/>
            <p:cNvSpPr>
              <a:spLocks noChangeArrowheads="1"/>
            </p:cNvSpPr>
            <p:nvPr/>
          </p:nvSpPr>
          <p:spPr bwMode="auto">
            <a:xfrm rot="3720000">
              <a:off x="2401" y="1338"/>
              <a:ext cx="533" cy="97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4" name="Freeform 1436"/>
            <p:cNvSpPr>
              <a:spLocks noChangeArrowheads="1"/>
            </p:cNvSpPr>
            <p:nvPr/>
          </p:nvSpPr>
          <p:spPr bwMode="auto">
            <a:xfrm rot="3720000">
              <a:off x="2685" y="1684"/>
              <a:ext cx="286" cy="152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5" name="Freeform 1437"/>
            <p:cNvSpPr>
              <a:spLocks noChangeArrowheads="1"/>
            </p:cNvSpPr>
            <p:nvPr/>
          </p:nvSpPr>
          <p:spPr bwMode="auto">
            <a:xfrm rot="4260000">
              <a:off x="2345" y="1376"/>
              <a:ext cx="517" cy="79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6" name="Freeform 1438"/>
            <p:cNvSpPr>
              <a:spLocks noChangeArrowheads="1"/>
            </p:cNvSpPr>
            <p:nvPr/>
          </p:nvSpPr>
          <p:spPr bwMode="auto">
            <a:xfrm rot="4260000">
              <a:off x="2563" y="1726"/>
              <a:ext cx="278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7" name="Freeform 1439"/>
            <p:cNvSpPr>
              <a:spLocks noChangeArrowheads="1"/>
            </p:cNvSpPr>
            <p:nvPr/>
          </p:nvSpPr>
          <p:spPr bwMode="auto">
            <a:xfrm rot="4920000">
              <a:off x="2302" y="1395"/>
              <a:ext cx="475" cy="8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8" name="Freeform 1440"/>
            <p:cNvSpPr>
              <a:spLocks noChangeArrowheads="1"/>
            </p:cNvSpPr>
            <p:nvPr/>
          </p:nvSpPr>
          <p:spPr bwMode="auto">
            <a:xfrm rot="4920000">
              <a:off x="2443" y="1722"/>
              <a:ext cx="255" cy="12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9" name="Freeform 1441"/>
            <p:cNvSpPr>
              <a:spLocks noChangeArrowheads="1"/>
            </p:cNvSpPr>
            <p:nvPr/>
          </p:nvSpPr>
          <p:spPr bwMode="auto">
            <a:xfrm rot="5760000">
              <a:off x="2207" y="1408"/>
              <a:ext cx="464" cy="60"/>
            </a:xfrm>
            <a:custGeom>
              <a:avLst/>
              <a:gdLst>
                <a:gd name="T0" fmla="*/ 0 w 2736"/>
                <a:gd name="T1" fmla="*/ 0 h 504"/>
                <a:gd name="T2" fmla="*/ 0 w 2736"/>
                <a:gd name="T3" fmla="*/ 0 h 504"/>
                <a:gd name="T4" fmla="*/ 0 w 2736"/>
                <a:gd name="T5" fmla="*/ 0 h 504"/>
                <a:gd name="T6" fmla="*/ 0 w 2736"/>
                <a:gd name="T7" fmla="*/ 0 h 504"/>
                <a:gd name="T8" fmla="*/ 0 w 2736"/>
                <a:gd name="T9" fmla="*/ 0 h 504"/>
                <a:gd name="T10" fmla="*/ 0 w 2736"/>
                <a:gd name="T11" fmla="*/ 0 h 504"/>
                <a:gd name="T12" fmla="*/ 0 w 2736"/>
                <a:gd name="T13" fmla="*/ 0 h 504"/>
                <a:gd name="T14" fmla="*/ 0 w 2736"/>
                <a:gd name="T15" fmla="*/ 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6"/>
                <a:gd name="T25" fmla="*/ 0 h 504"/>
                <a:gd name="T26" fmla="*/ 2736 w 2736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6" h="504">
                  <a:moveTo>
                    <a:pt x="0" y="504"/>
                  </a:moveTo>
                  <a:cubicBezTo>
                    <a:pt x="24" y="488"/>
                    <a:pt x="568" y="248"/>
                    <a:pt x="864" y="168"/>
                  </a:cubicBezTo>
                  <a:cubicBezTo>
                    <a:pt x="1160" y="88"/>
                    <a:pt x="1464" y="48"/>
                    <a:pt x="1776" y="24"/>
                  </a:cubicBezTo>
                  <a:cubicBezTo>
                    <a:pt x="2088" y="0"/>
                    <a:pt x="2579" y="11"/>
                    <a:pt x="2736" y="24"/>
                  </a:cubicBezTo>
                  <a:lnTo>
                    <a:pt x="2720" y="103"/>
                  </a:lnTo>
                  <a:cubicBezTo>
                    <a:pt x="2558" y="116"/>
                    <a:pt x="2108" y="71"/>
                    <a:pt x="1764" y="103"/>
                  </a:cubicBezTo>
                  <a:cubicBezTo>
                    <a:pt x="1209" y="136"/>
                    <a:pt x="998" y="192"/>
                    <a:pt x="654" y="292"/>
                  </a:cubicBezTo>
                  <a:cubicBezTo>
                    <a:pt x="358" y="356"/>
                    <a:pt x="136" y="460"/>
                    <a:pt x="0" y="504"/>
                  </a:cubicBez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B2B2B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0" name="Freeform 1442"/>
            <p:cNvSpPr>
              <a:spLocks noChangeArrowheads="1"/>
            </p:cNvSpPr>
            <p:nvPr/>
          </p:nvSpPr>
          <p:spPr bwMode="auto">
            <a:xfrm rot="5760000">
              <a:off x="2258" y="1742"/>
              <a:ext cx="249" cy="95"/>
            </a:xfrm>
            <a:custGeom>
              <a:avLst/>
              <a:gdLst>
                <a:gd name="T0" fmla="*/ 0 w 1769"/>
                <a:gd name="T1" fmla="*/ 0 h 791"/>
                <a:gd name="T2" fmla="*/ 0 w 1769"/>
                <a:gd name="T3" fmla="*/ 0 h 791"/>
                <a:gd name="T4" fmla="*/ 0 w 1769"/>
                <a:gd name="T5" fmla="*/ 0 h 791"/>
                <a:gd name="T6" fmla="*/ 0 w 1769"/>
                <a:gd name="T7" fmla="*/ 0 h 791"/>
                <a:gd name="T8" fmla="*/ 0 w 1769"/>
                <a:gd name="T9" fmla="*/ 0 h 791"/>
                <a:gd name="T10" fmla="*/ 0 w 1769"/>
                <a:gd name="T11" fmla="*/ 0 h 791"/>
                <a:gd name="T12" fmla="*/ 0 w 1769"/>
                <a:gd name="T13" fmla="*/ 0 h 791"/>
                <a:gd name="T14" fmla="*/ 0 w 1769"/>
                <a:gd name="T15" fmla="*/ 0 h 791"/>
                <a:gd name="T16" fmla="*/ 0 w 1769"/>
                <a:gd name="T17" fmla="*/ 0 h 791"/>
                <a:gd name="T18" fmla="*/ 0 w 1769"/>
                <a:gd name="T19" fmla="*/ 0 h 791"/>
                <a:gd name="T20" fmla="*/ 0 w 1769"/>
                <a:gd name="T21" fmla="*/ 0 h 791"/>
                <a:gd name="T22" fmla="*/ 0 w 1769"/>
                <a:gd name="T23" fmla="*/ 0 h 7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69"/>
                <a:gd name="T37" fmla="*/ 0 h 791"/>
                <a:gd name="T38" fmla="*/ 1769 w 1769"/>
                <a:gd name="T39" fmla="*/ 791 h 7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69" h="791">
                  <a:moveTo>
                    <a:pt x="5" y="8"/>
                  </a:moveTo>
                  <a:cubicBezTo>
                    <a:pt x="85" y="0"/>
                    <a:pt x="293" y="24"/>
                    <a:pt x="485" y="56"/>
                  </a:cubicBezTo>
                  <a:cubicBezTo>
                    <a:pt x="677" y="88"/>
                    <a:pt x="969" y="137"/>
                    <a:pt x="1157" y="200"/>
                  </a:cubicBezTo>
                  <a:cubicBezTo>
                    <a:pt x="1345" y="263"/>
                    <a:pt x="1511" y="364"/>
                    <a:pt x="1611" y="432"/>
                  </a:cubicBezTo>
                  <a:cubicBezTo>
                    <a:pt x="1711" y="500"/>
                    <a:pt x="1743" y="550"/>
                    <a:pt x="1756" y="609"/>
                  </a:cubicBezTo>
                  <a:cubicBezTo>
                    <a:pt x="1769" y="668"/>
                    <a:pt x="1717" y="783"/>
                    <a:pt x="1689" y="787"/>
                  </a:cubicBezTo>
                  <a:cubicBezTo>
                    <a:pt x="1661" y="791"/>
                    <a:pt x="1639" y="687"/>
                    <a:pt x="1589" y="632"/>
                  </a:cubicBezTo>
                  <a:cubicBezTo>
                    <a:pt x="1539" y="577"/>
                    <a:pt x="1469" y="510"/>
                    <a:pt x="1389" y="454"/>
                  </a:cubicBezTo>
                  <a:cubicBezTo>
                    <a:pt x="1309" y="398"/>
                    <a:pt x="1244" y="346"/>
                    <a:pt x="1109" y="296"/>
                  </a:cubicBezTo>
                  <a:cubicBezTo>
                    <a:pt x="974" y="246"/>
                    <a:pt x="766" y="189"/>
                    <a:pt x="581" y="152"/>
                  </a:cubicBezTo>
                  <a:cubicBezTo>
                    <a:pt x="396" y="115"/>
                    <a:pt x="96" y="100"/>
                    <a:pt x="0" y="76"/>
                  </a:cubicBezTo>
                  <a:lnTo>
                    <a:pt x="5" y="8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1" name="Freeform 1443"/>
            <p:cNvSpPr>
              <a:spLocks noChangeArrowheads="1"/>
            </p:cNvSpPr>
            <p:nvPr/>
          </p:nvSpPr>
          <p:spPr bwMode="auto">
            <a:xfrm flipH="1">
              <a:off x="2189" y="1297"/>
              <a:ext cx="157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2" name="AutoShape 1444"/>
            <p:cNvSpPr>
              <a:spLocks noChangeArrowheads="1"/>
            </p:cNvSpPr>
            <p:nvPr/>
          </p:nvSpPr>
          <p:spPr bwMode="auto">
            <a:xfrm flipH="1">
              <a:off x="1905" y="1098"/>
              <a:ext cx="1374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384 h 21600"/>
                <a:gd name="T20" fmla="*/ 21600 w 21600"/>
                <a:gd name="T21" fmla="*/ 1099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13532" y="351"/>
                  </a:lnTo>
                  <a:close/>
                </a:path>
                <a:path w="21600" h="21600" fill="none">
                  <a:moveTo>
                    <a:pt x="13532" y="351"/>
                  </a:moveTo>
                  <a:cubicBezTo>
                    <a:pt x="18285" y="1594"/>
                    <a:pt x="21600" y="5887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" name="AutoShape 1445"/>
            <p:cNvSpPr>
              <a:spLocks noChangeArrowheads="1"/>
            </p:cNvSpPr>
            <p:nvPr/>
          </p:nvSpPr>
          <p:spPr bwMode="auto">
            <a:xfrm flipV="1">
              <a:off x="2435" y="675"/>
              <a:ext cx="978" cy="1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966 w 21600"/>
                <a:gd name="T19" fmla="*/ 10800 h 21600"/>
                <a:gd name="T20" fmla="*/ 2029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  <a:lnTo>
                    <a:pt x="10800" y="10800"/>
                  </a:lnTo>
                  <a:lnTo>
                    <a:pt x="20251" y="16025"/>
                  </a:lnTo>
                  <a:close/>
                </a:path>
                <a:path w="21600" h="21600" fill="none">
                  <a:moveTo>
                    <a:pt x="20251" y="16025"/>
                  </a:moveTo>
                  <a:cubicBezTo>
                    <a:pt x="18350" y="19464"/>
                    <a:pt x="14730" y="21599"/>
                    <a:pt x="10800" y="21600"/>
                  </a:cubicBezTo>
                  <a:cubicBezTo>
                    <a:pt x="7234" y="21600"/>
                    <a:pt x="3899" y="19840"/>
                    <a:pt x="1886" y="16897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4" name="AutoShape 1446"/>
            <p:cNvSpPr>
              <a:spLocks noChangeArrowheads="1"/>
            </p:cNvSpPr>
            <p:nvPr/>
          </p:nvSpPr>
          <p:spPr bwMode="auto">
            <a:xfrm flipH="1">
              <a:off x="1975" y="1005"/>
              <a:ext cx="602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721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7130" y="642"/>
                  </a:lnTo>
                  <a:close/>
                </a:path>
                <a:path w="21600" h="21600" fill="none">
                  <a:moveTo>
                    <a:pt x="7130" y="642"/>
                  </a:moveTo>
                  <a:cubicBezTo>
                    <a:pt x="8307" y="217"/>
                    <a:pt x="954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5" name="AutoShape 1447"/>
            <p:cNvSpPr>
              <a:spLocks noChangeArrowheads="1"/>
            </p:cNvSpPr>
            <p:nvPr/>
          </p:nvSpPr>
          <p:spPr bwMode="auto">
            <a:xfrm flipH="1">
              <a:off x="1689" y="1045"/>
              <a:ext cx="923" cy="15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6342 w 21600"/>
                <a:gd name="T19" fmla="*/ 0 h 21600"/>
                <a:gd name="T20" fmla="*/ 21600 w 21600"/>
                <a:gd name="T21" fmla="*/ 1100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6363" y="953"/>
                  </a:lnTo>
                  <a:close/>
                </a:path>
                <a:path w="21600" h="21600" fill="none">
                  <a:moveTo>
                    <a:pt x="6363" y="953"/>
                  </a:moveTo>
                  <a:cubicBezTo>
                    <a:pt x="7757" y="324"/>
                    <a:pt x="927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6" name="AutoShape 1448"/>
            <p:cNvSpPr>
              <a:spLocks noChangeArrowheads="1"/>
            </p:cNvSpPr>
            <p:nvPr/>
          </p:nvSpPr>
          <p:spPr bwMode="auto">
            <a:xfrm flipH="1">
              <a:off x="1633" y="905"/>
              <a:ext cx="96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43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372" y="2120"/>
                  </a:lnTo>
                  <a:close/>
                </a:path>
                <a:path w="21600" h="21600" fill="none">
                  <a:moveTo>
                    <a:pt x="4372" y="2120"/>
                  </a:moveTo>
                  <a:cubicBezTo>
                    <a:pt x="6232" y="743"/>
                    <a:pt x="8485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7" name="AutoShape 1449"/>
            <p:cNvSpPr>
              <a:spLocks noChangeArrowheads="1"/>
            </p:cNvSpPr>
            <p:nvPr/>
          </p:nvSpPr>
          <p:spPr bwMode="auto">
            <a:xfrm>
              <a:off x="2453" y="1013"/>
              <a:ext cx="153" cy="1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35 w 21600"/>
                <a:gd name="T19" fmla="*/ 0 h 21600"/>
                <a:gd name="T20" fmla="*/ 21600 w 21600"/>
                <a:gd name="T21" fmla="*/ 1099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8" name="AutoShape 1450"/>
            <p:cNvSpPr>
              <a:spLocks noChangeArrowheads="1"/>
            </p:cNvSpPr>
            <p:nvPr/>
          </p:nvSpPr>
          <p:spPr bwMode="auto">
            <a:xfrm>
              <a:off x="2436" y="1009"/>
              <a:ext cx="404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77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9" name="AutoShape 1451"/>
            <p:cNvSpPr>
              <a:spLocks noChangeArrowheads="1"/>
            </p:cNvSpPr>
            <p:nvPr/>
          </p:nvSpPr>
          <p:spPr bwMode="auto">
            <a:xfrm>
              <a:off x="2430" y="909"/>
              <a:ext cx="575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82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0" name="Freeform 1452"/>
            <p:cNvSpPr>
              <a:spLocks noChangeArrowheads="1"/>
            </p:cNvSpPr>
            <p:nvPr/>
          </p:nvSpPr>
          <p:spPr bwMode="auto">
            <a:xfrm>
              <a:off x="2633" y="1379"/>
              <a:ext cx="156" cy="47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1" name="Freeform 1453"/>
            <p:cNvSpPr>
              <a:spLocks noChangeArrowheads="1"/>
            </p:cNvSpPr>
            <p:nvPr/>
          </p:nvSpPr>
          <p:spPr bwMode="auto">
            <a:xfrm rot="19680000" flipV="1">
              <a:off x="2389" y="1222"/>
              <a:ext cx="142" cy="270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2" name="AutoShape 1454"/>
            <p:cNvSpPr>
              <a:spLocks noChangeArrowheads="1"/>
            </p:cNvSpPr>
            <p:nvPr/>
          </p:nvSpPr>
          <p:spPr bwMode="auto">
            <a:xfrm flipH="1">
              <a:off x="1589" y="790"/>
              <a:ext cx="969" cy="15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299 w 21600"/>
                <a:gd name="T19" fmla="*/ 0 h 21600"/>
                <a:gd name="T20" fmla="*/ 21600 w 21600"/>
                <a:gd name="T21" fmla="*/ 110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  <a:lnTo>
                    <a:pt x="10800" y="10800"/>
                  </a:lnTo>
                  <a:lnTo>
                    <a:pt x="3185" y="3141"/>
                  </a:lnTo>
                  <a:close/>
                </a:path>
                <a:path w="21600" h="21600" fill="none">
                  <a:moveTo>
                    <a:pt x="3185" y="3141"/>
                  </a:moveTo>
                  <a:cubicBezTo>
                    <a:pt x="5208" y="1129"/>
                    <a:pt x="7946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917"/>
                    <a:pt x="21598" y="11034"/>
                    <a:pt x="21594" y="11152"/>
                  </a:cubicBezTo>
                </a:path>
              </a:pathLst>
            </a:custGeom>
            <a:noFill/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" name="AutoShape 1455"/>
            <p:cNvSpPr>
              <a:spLocks noChangeArrowheads="1"/>
            </p:cNvSpPr>
            <p:nvPr/>
          </p:nvSpPr>
          <p:spPr bwMode="auto">
            <a:xfrm flipH="1">
              <a:off x="1677" y="628"/>
              <a:ext cx="806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769 w 21600"/>
                <a:gd name="T19" fmla="*/ 0 h 21600"/>
                <a:gd name="T20" fmla="*/ 17768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  <a:lnTo>
                    <a:pt x="10800" y="10800"/>
                  </a:lnTo>
                  <a:lnTo>
                    <a:pt x="1684" y="5007"/>
                  </a:lnTo>
                  <a:close/>
                </a:path>
                <a:path w="21600" h="21600" fill="none">
                  <a:moveTo>
                    <a:pt x="1684" y="5007"/>
                  </a:moveTo>
                  <a:cubicBezTo>
                    <a:pt x="3666" y="1888"/>
                    <a:pt x="7105" y="-1"/>
                    <a:pt x="10800" y="0"/>
                  </a:cubicBezTo>
                  <a:cubicBezTo>
                    <a:pt x="13286" y="0"/>
                    <a:pt x="15696" y="857"/>
                    <a:pt x="17623" y="2429"/>
                  </a:cubicBezTo>
                </a:path>
              </a:pathLst>
            </a:custGeom>
            <a:noFill/>
            <a:ln w="9360">
              <a:solidFill>
                <a:srgbClr val="00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4" name="AutoShape 1456"/>
            <p:cNvSpPr>
              <a:spLocks noChangeArrowheads="1"/>
            </p:cNvSpPr>
            <p:nvPr/>
          </p:nvSpPr>
          <p:spPr bwMode="auto">
            <a:xfrm>
              <a:off x="2391" y="941"/>
              <a:ext cx="342" cy="14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4295 w 21600"/>
                <a:gd name="T19" fmla="*/ 0 h 21600"/>
                <a:gd name="T20" fmla="*/ 19832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  <a:lnTo>
                    <a:pt x="10800" y="10800"/>
                  </a:lnTo>
                  <a:lnTo>
                    <a:pt x="4193" y="2256"/>
                  </a:lnTo>
                  <a:close/>
                </a:path>
                <a:path w="21600" h="21600" fill="none">
                  <a:moveTo>
                    <a:pt x="4193" y="2256"/>
                  </a:moveTo>
                  <a:cubicBezTo>
                    <a:pt x="6085" y="793"/>
                    <a:pt x="8408" y="-1"/>
                    <a:pt x="10800" y="0"/>
                  </a:cubicBezTo>
                  <a:cubicBezTo>
                    <a:pt x="14398" y="0"/>
                    <a:pt x="17760" y="1792"/>
                    <a:pt x="19766" y="4779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5" name="Freeform 1457"/>
            <p:cNvSpPr>
              <a:spLocks noChangeArrowheads="1"/>
            </p:cNvSpPr>
            <p:nvPr/>
          </p:nvSpPr>
          <p:spPr bwMode="auto">
            <a:xfrm flipH="1">
              <a:off x="1723" y="1336"/>
              <a:ext cx="351" cy="493"/>
            </a:xfrm>
            <a:custGeom>
              <a:avLst/>
              <a:gdLst>
                <a:gd name="T0" fmla="*/ 0 w 776"/>
                <a:gd name="T1" fmla="*/ 0 h 2368"/>
                <a:gd name="T2" fmla="*/ 1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1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2 w 776"/>
                <a:gd name="T15" fmla="*/ 0 h 2368"/>
                <a:gd name="T16" fmla="*/ 1 w 776"/>
                <a:gd name="T17" fmla="*/ 0 h 2368"/>
                <a:gd name="T18" fmla="*/ 2 w 776"/>
                <a:gd name="T19" fmla="*/ 0 h 2368"/>
                <a:gd name="T20" fmla="*/ 2 w 776"/>
                <a:gd name="T21" fmla="*/ 0 h 2368"/>
                <a:gd name="T22" fmla="*/ 2 w 776"/>
                <a:gd name="T23" fmla="*/ 0 h 2368"/>
                <a:gd name="T24" fmla="*/ 2 w 776"/>
                <a:gd name="T25" fmla="*/ 0 h 2368"/>
                <a:gd name="T26" fmla="*/ 3 w 776"/>
                <a:gd name="T27" fmla="*/ 0 h 2368"/>
                <a:gd name="T28" fmla="*/ 2 w 776"/>
                <a:gd name="T29" fmla="*/ 0 h 2368"/>
                <a:gd name="T30" fmla="*/ 3 w 776"/>
                <a:gd name="T31" fmla="*/ 0 h 2368"/>
                <a:gd name="T32" fmla="*/ 3 w 776"/>
                <a:gd name="T33" fmla="*/ 0 h 2368"/>
                <a:gd name="T34" fmla="*/ 3 w 776"/>
                <a:gd name="T35" fmla="*/ 0 h 2368"/>
                <a:gd name="T36" fmla="*/ 3 w 776"/>
                <a:gd name="T37" fmla="*/ 0 h 2368"/>
                <a:gd name="T38" fmla="*/ 3 w 776"/>
                <a:gd name="T39" fmla="*/ 0 h 2368"/>
                <a:gd name="T40" fmla="*/ 3 w 776"/>
                <a:gd name="T41" fmla="*/ 0 h 2368"/>
                <a:gd name="T42" fmla="*/ 3 w 776"/>
                <a:gd name="T43" fmla="*/ 0 h 2368"/>
                <a:gd name="T44" fmla="*/ 3 w 776"/>
                <a:gd name="T45" fmla="*/ 0 h 2368"/>
                <a:gd name="T46" fmla="*/ 3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6" name="Freeform 1458"/>
            <p:cNvSpPr>
              <a:spLocks noChangeArrowheads="1"/>
            </p:cNvSpPr>
            <p:nvPr/>
          </p:nvSpPr>
          <p:spPr bwMode="auto">
            <a:xfrm flipH="1">
              <a:off x="1888" y="816"/>
              <a:ext cx="22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7" name="Freeform 1459"/>
            <p:cNvSpPr>
              <a:spLocks noChangeArrowheads="1"/>
            </p:cNvSpPr>
            <p:nvPr/>
          </p:nvSpPr>
          <p:spPr bwMode="auto">
            <a:xfrm flipH="1">
              <a:off x="2146" y="669"/>
              <a:ext cx="135" cy="49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8" name="Freeform 1460"/>
            <p:cNvSpPr>
              <a:spLocks noChangeArrowheads="1"/>
            </p:cNvSpPr>
            <p:nvPr/>
          </p:nvSpPr>
          <p:spPr bwMode="auto">
            <a:xfrm>
              <a:off x="2988" y="1264"/>
              <a:ext cx="326" cy="518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1 w 776"/>
                <a:gd name="T7" fmla="*/ 0 h 2368"/>
                <a:gd name="T8" fmla="*/ 0 w 776"/>
                <a:gd name="T9" fmla="*/ 0 h 2368"/>
                <a:gd name="T10" fmla="*/ 1 w 776"/>
                <a:gd name="T11" fmla="*/ 0 h 2368"/>
                <a:gd name="T12" fmla="*/ 1 w 776"/>
                <a:gd name="T13" fmla="*/ 0 h 2368"/>
                <a:gd name="T14" fmla="*/ 1 w 776"/>
                <a:gd name="T15" fmla="*/ 0 h 2368"/>
                <a:gd name="T16" fmla="*/ 1 w 776"/>
                <a:gd name="T17" fmla="*/ 0 h 2368"/>
                <a:gd name="T18" fmla="*/ 1 w 776"/>
                <a:gd name="T19" fmla="*/ 0 h 2368"/>
                <a:gd name="T20" fmla="*/ 1 w 776"/>
                <a:gd name="T21" fmla="*/ 0 h 2368"/>
                <a:gd name="T22" fmla="*/ 1 w 776"/>
                <a:gd name="T23" fmla="*/ 0 h 2368"/>
                <a:gd name="T24" fmla="*/ 1 w 776"/>
                <a:gd name="T25" fmla="*/ 0 h 2368"/>
                <a:gd name="T26" fmla="*/ 2 w 776"/>
                <a:gd name="T27" fmla="*/ 0 h 2368"/>
                <a:gd name="T28" fmla="*/ 1 w 776"/>
                <a:gd name="T29" fmla="*/ 0 h 2368"/>
                <a:gd name="T30" fmla="*/ 2 w 776"/>
                <a:gd name="T31" fmla="*/ 0 h 2368"/>
                <a:gd name="T32" fmla="*/ 2 w 776"/>
                <a:gd name="T33" fmla="*/ 0 h 2368"/>
                <a:gd name="T34" fmla="*/ 2 w 776"/>
                <a:gd name="T35" fmla="*/ 0 h 2368"/>
                <a:gd name="T36" fmla="*/ 2 w 776"/>
                <a:gd name="T37" fmla="*/ 0 h 2368"/>
                <a:gd name="T38" fmla="*/ 2 w 776"/>
                <a:gd name="T39" fmla="*/ 0 h 2368"/>
                <a:gd name="T40" fmla="*/ 2 w 776"/>
                <a:gd name="T41" fmla="*/ 0 h 2368"/>
                <a:gd name="T42" fmla="*/ 2 w 776"/>
                <a:gd name="T43" fmla="*/ 0 h 2368"/>
                <a:gd name="T44" fmla="*/ 2 w 776"/>
                <a:gd name="T45" fmla="*/ 0 h 2368"/>
                <a:gd name="T46" fmla="*/ 2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9" name="Freeform 1461"/>
            <p:cNvSpPr>
              <a:spLocks noChangeArrowheads="1"/>
            </p:cNvSpPr>
            <p:nvPr/>
          </p:nvSpPr>
          <p:spPr bwMode="auto">
            <a:xfrm>
              <a:off x="2819" y="1002"/>
              <a:ext cx="490" cy="345"/>
            </a:xfrm>
            <a:custGeom>
              <a:avLst/>
              <a:gdLst>
                <a:gd name="T0" fmla="*/ 0 w 776"/>
                <a:gd name="T1" fmla="*/ 0 h 2368"/>
                <a:gd name="T2" fmla="*/ 10 w 776"/>
                <a:gd name="T3" fmla="*/ 0 h 2368"/>
                <a:gd name="T4" fmla="*/ 4 w 776"/>
                <a:gd name="T5" fmla="*/ 0 h 2368"/>
                <a:gd name="T6" fmla="*/ 13 w 776"/>
                <a:gd name="T7" fmla="*/ 0 h 2368"/>
                <a:gd name="T8" fmla="*/ 8 w 776"/>
                <a:gd name="T9" fmla="*/ 0 h 2368"/>
                <a:gd name="T10" fmla="*/ 16 w 776"/>
                <a:gd name="T11" fmla="*/ 0 h 2368"/>
                <a:gd name="T12" fmla="*/ 11 w 776"/>
                <a:gd name="T13" fmla="*/ 0 h 2368"/>
                <a:gd name="T14" fmla="*/ 19 w 776"/>
                <a:gd name="T15" fmla="*/ 0 h 2368"/>
                <a:gd name="T16" fmla="*/ 16 w 776"/>
                <a:gd name="T17" fmla="*/ 0 h 2368"/>
                <a:gd name="T18" fmla="*/ 21 w 776"/>
                <a:gd name="T19" fmla="*/ 0 h 2368"/>
                <a:gd name="T20" fmla="*/ 19 w 776"/>
                <a:gd name="T21" fmla="*/ 0 h 2368"/>
                <a:gd name="T22" fmla="*/ 23 w 776"/>
                <a:gd name="T23" fmla="*/ 0 h 2368"/>
                <a:gd name="T24" fmla="*/ 23 w 776"/>
                <a:gd name="T25" fmla="*/ 0 h 2368"/>
                <a:gd name="T26" fmla="*/ 27 w 776"/>
                <a:gd name="T27" fmla="*/ 0 h 2368"/>
                <a:gd name="T28" fmla="*/ 25 w 776"/>
                <a:gd name="T29" fmla="*/ 0 h 2368"/>
                <a:gd name="T30" fmla="*/ 28 w 776"/>
                <a:gd name="T31" fmla="*/ 0 h 2368"/>
                <a:gd name="T32" fmla="*/ 27 w 776"/>
                <a:gd name="T33" fmla="*/ 0 h 2368"/>
                <a:gd name="T34" fmla="*/ 28 w 776"/>
                <a:gd name="T35" fmla="*/ 0 h 2368"/>
                <a:gd name="T36" fmla="*/ 27 w 776"/>
                <a:gd name="T37" fmla="*/ 0 h 2368"/>
                <a:gd name="T38" fmla="*/ 31 w 776"/>
                <a:gd name="T39" fmla="*/ 0 h 2368"/>
                <a:gd name="T40" fmla="*/ 28 w 776"/>
                <a:gd name="T41" fmla="*/ 0 h 2368"/>
                <a:gd name="T42" fmla="*/ 31 w 776"/>
                <a:gd name="T43" fmla="*/ 0 h 2368"/>
                <a:gd name="T44" fmla="*/ 28 w 776"/>
                <a:gd name="T45" fmla="*/ 0 h 2368"/>
                <a:gd name="T46" fmla="*/ 31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0" name="Freeform 1462"/>
            <p:cNvSpPr>
              <a:spLocks noChangeArrowheads="1"/>
            </p:cNvSpPr>
            <p:nvPr/>
          </p:nvSpPr>
          <p:spPr bwMode="auto">
            <a:xfrm>
              <a:off x="2837" y="636"/>
              <a:ext cx="214" cy="463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1" name="Freeform 1463"/>
            <p:cNvSpPr>
              <a:spLocks noChangeArrowheads="1"/>
            </p:cNvSpPr>
            <p:nvPr/>
          </p:nvSpPr>
          <p:spPr bwMode="auto">
            <a:xfrm rot="-1380000">
              <a:off x="2625" y="1023"/>
              <a:ext cx="144" cy="271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2" name="Freeform 1464"/>
            <p:cNvSpPr>
              <a:spLocks noChangeArrowheads="1"/>
            </p:cNvSpPr>
            <p:nvPr/>
          </p:nvSpPr>
          <p:spPr bwMode="auto">
            <a:xfrm rot="1380000" flipH="1">
              <a:off x="2114" y="1014"/>
              <a:ext cx="142" cy="272"/>
            </a:xfrm>
            <a:custGeom>
              <a:avLst/>
              <a:gdLst>
                <a:gd name="T0" fmla="*/ 0 w 776"/>
                <a:gd name="T1" fmla="*/ 0 h 2368"/>
                <a:gd name="T2" fmla="*/ 0 w 776"/>
                <a:gd name="T3" fmla="*/ 0 h 2368"/>
                <a:gd name="T4" fmla="*/ 0 w 776"/>
                <a:gd name="T5" fmla="*/ 0 h 2368"/>
                <a:gd name="T6" fmla="*/ 0 w 776"/>
                <a:gd name="T7" fmla="*/ 0 h 2368"/>
                <a:gd name="T8" fmla="*/ 0 w 776"/>
                <a:gd name="T9" fmla="*/ 0 h 2368"/>
                <a:gd name="T10" fmla="*/ 0 w 776"/>
                <a:gd name="T11" fmla="*/ 0 h 2368"/>
                <a:gd name="T12" fmla="*/ 0 w 776"/>
                <a:gd name="T13" fmla="*/ 0 h 2368"/>
                <a:gd name="T14" fmla="*/ 0 w 776"/>
                <a:gd name="T15" fmla="*/ 0 h 2368"/>
                <a:gd name="T16" fmla="*/ 0 w 776"/>
                <a:gd name="T17" fmla="*/ 0 h 2368"/>
                <a:gd name="T18" fmla="*/ 0 w 776"/>
                <a:gd name="T19" fmla="*/ 0 h 2368"/>
                <a:gd name="T20" fmla="*/ 0 w 776"/>
                <a:gd name="T21" fmla="*/ 0 h 2368"/>
                <a:gd name="T22" fmla="*/ 0 w 776"/>
                <a:gd name="T23" fmla="*/ 0 h 2368"/>
                <a:gd name="T24" fmla="*/ 0 w 776"/>
                <a:gd name="T25" fmla="*/ 0 h 2368"/>
                <a:gd name="T26" fmla="*/ 0 w 776"/>
                <a:gd name="T27" fmla="*/ 0 h 2368"/>
                <a:gd name="T28" fmla="*/ 0 w 776"/>
                <a:gd name="T29" fmla="*/ 0 h 2368"/>
                <a:gd name="T30" fmla="*/ 0 w 776"/>
                <a:gd name="T31" fmla="*/ 0 h 2368"/>
                <a:gd name="T32" fmla="*/ 0 w 776"/>
                <a:gd name="T33" fmla="*/ 0 h 2368"/>
                <a:gd name="T34" fmla="*/ 0 w 776"/>
                <a:gd name="T35" fmla="*/ 0 h 2368"/>
                <a:gd name="T36" fmla="*/ 0 w 776"/>
                <a:gd name="T37" fmla="*/ 0 h 2368"/>
                <a:gd name="T38" fmla="*/ 0 w 776"/>
                <a:gd name="T39" fmla="*/ 0 h 2368"/>
                <a:gd name="T40" fmla="*/ 0 w 776"/>
                <a:gd name="T41" fmla="*/ 0 h 2368"/>
                <a:gd name="T42" fmla="*/ 0 w 776"/>
                <a:gd name="T43" fmla="*/ 0 h 2368"/>
                <a:gd name="T44" fmla="*/ 0 w 776"/>
                <a:gd name="T45" fmla="*/ 0 h 2368"/>
                <a:gd name="T46" fmla="*/ 0 w 776"/>
                <a:gd name="T47" fmla="*/ 0 h 23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76"/>
                <a:gd name="T73" fmla="*/ 0 h 2368"/>
                <a:gd name="T74" fmla="*/ 776 w 776"/>
                <a:gd name="T75" fmla="*/ 2368 h 23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76" h="2368">
                  <a:moveTo>
                    <a:pt x="0" y="64"/>
                  </a:moveTo>
                  <a:cubicBezTo>
                    <a:pt x="112" y="32"/>
                    <a:pt x="224" y="0"/>
                    <a:pt x="240" y="16"/>
                  </a:cubicBezTo>
                  <a:cubicBezTo>
                    <a:pt x="256" y="32"/>
                    <a:pt x="80" y="136"/>
                    <a:pt x="96" y="160"/>
                  </a:cubicBezTo>
                  <a:cubicBezTo>
                    <a:pt x="112" y="184"/>
                    <a:pt x="320" y="136"/>
                    <a:pt x="336" y="160"/>
                  </a:cubicBezTo>
                  <a:cubicBezTo>
                    <a:pt x="352" y="184"/>
                    <a:pt x="184" y="272"/>
                    <a:pt x="192" y="304"/>
                  </a:cubicBezTo>
                  <a:cubicBezTo>
                    <a:pt x="200" y="336"/>
                    <a:pt x="368" y="328"/>
                    <a:pt x="384" y="352"/>
                  </a:cubicBezTo>
                  <a:cubicBezTo>
                    <a:pt x="400" y="376"/>
                    <a:pt x="272" y="424"/>
                    <a:pt x="288" y="448"/>
                  </a:cubicBezTo>
                  <a:cubicBezTo>
                    <a:pt x="304" y="472"/>
                    <a:pt x="464" y="472"/>
                    <a:pt x="480" y="496"/>
                  </a:cubicBezTo>
                  <a:cubicBezTo>
                    <a:pt x="496" y="520"/>
                    <a:pt x="376" y="568"/>
                    <a:pt x="384" y="592"/>
                  </a:cubicBezTo>
                  <a:cubicBezTo>
                    <a:pt x="392" y="616"/>
                    <a:pt x="512" y="616"/>
                    <a:pt x="528" y="640"/>
                  </a:cubicBezTo>
                  <a:cubicBezTo>
                    <a:pt x="544" y="664"/>
                    <a:pt x="472" y="704"/>
                    <a:pt x="480" y="736"/>
                  </a:cubicBezTo>
                  <a:cubicBezTo>
                    <a:pt x="488" y="768"/>
                    <a:pt x="560" y="800"/>
                    <a:pt x="576" y="832"/>
                  </a:cubicBezTo>
                  <a:cubicBezTo>
                    <a:pt x="592" y="864"/>
                    <a:pt x="560" y="888"/>
                    <a:pt x="576" y="928"/>
                  </a:cubicBezTo>
                  <a:cubicBezTo>
                    <a:pt x="592" y="968"/>
                    <a:pt x="664" y="1024"/>
                    <a:pt x="672" y="1072"/>
                  </a:cubicBezTo>
                  <a:cubicBezTo>
                    <a:pt x="680" y="1120"/>
                    <a:pt x="616" y="1176"/>
                    <a:pt x="624" y="1216"/>
                  </a:cubicBezTo>
                  <a:cubicBezTo>
                    <a:pt x="632" y="1256"/>
                    <a:pt x="712" y="1272"/>
                    <a:pt x="720" y="1312"/>
                  </a:cubicBezTo>
                  <a:cubicBezTo>
                    <a:pt x="728" y="1352"/>
                    <a:pt x="672" y="1408"/>
                    <a:pt x="672" y="1456"/>
                  </a:cubicBezTo>
                  <a:cubicBezTo>
                    <a:pt x="672" y="1504"/>
                    <a:pt x="720" y="1560"/>
                    <a:pt x="720" y="1600"/>
                  </a:cubicBezTo>
                  <a:cubicBezTo>
                    <a:pt x="720" y="1640"/>
                    <a:pt x="664" y="1656"/>
                    <a:pt x="672" y="1696"/>
                  </a:cubicBezTo>
                  <a:cubicBezTo>
                    <a:pt x="680" y="1736"/>
                    <a:pt x="760" y="1792"/>
                    <a:pt x="768" y="1840"/>
                  </a:cubicBezTo>
                  <a:cubicBezTo>
                    <a:pt x="776" y="1888"/>
                    <a:pt x="720" y="1928"/>
                    <a:pt x="720" y="1984"/>
                  </a:cubicBezTo>
                  <a:cubicBezTo>
                    <a:pt x="720" y="2040"/>
                    <a:pt x="768" y="2136"/>
                    <a:pt x="768" y="2176"/>
                  </a:cubicBezTo>
                  <a:cubicBezTo>
                    <a:pt x="768" y="2216"/>
                    <a:pt x="720" y="2192"/>
                    <a:pt x="720" y="2224"/>
                  </a:cubicBezTo>
                  <a:cubicBezTo>
                    <a:pt x="720" y="2256"/>
                    <a:pt x="744" y="2312"/>
                    <a:pt x="768" y="2368"/>
                  </a:cubicBezTo>
                </a:path>
              </a:pathLst>
            </a:custGeom>
            <a:noFill/>
            <a:ln w="93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5145" name="Picture 146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0113" y="981075"/>
            <a:ext cx="866775" cy="75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46" name="Picture 146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1773238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47" name="Picture 146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27988" y="225425"/>
            <a:ext cx="866775" cy="75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48" name="Picture 146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7350" y="5759450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2541" name="noi vong tay lo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820150" y="65389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473"/>
          <p:cNvGrpSpPr>
            <a:grpSpLocks/>
          </p:cNvGrpSpPr>
          <p:nvPr/>
        </p:nvGrpSpPr>
        <p:grpSpPr bwMode="auto">
          <a:xfrm>
            <a:off x="0" y="-6350"/>
            <a:ext cx="9223375" cy="6864350"/>
            <a:chOff x="0" y="-4"/>
            <a:chExt cx="5810" cy="4324"/>
          </a:xfrm>
        </p:grpSpPr>
        <p:pic>
          <p:nvPicPr>
            <p:cNvPr id="5179" name="Picture 1474" descr="N3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5400000">
              <a:off x="3577" y="2087"/>
              <a:ext cx="432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80" name="Picture 1475" descr="N3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4176"/>
              <a:ext cx="576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81" name="Picture 1476" descr="N3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5400000">
              <a:off x="-2086" y="2086"/>
              <a:ext cx="432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82" name="Picture 1477" descr="N3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-4"/>
              <a:ext cx="576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2550" name="WordArt 1478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820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Chào mừng các thầy cô giáo về dự giờ, thăm lớp! </a:t>
            </a:r>
            <a:endParaRPr lang="en-US" sz="3200" b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152" name="Picture 1479" descr="D00404L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" y="2362200"/>
            <a:ext cx="14700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3" name="Picture 1480" descr="D00404L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15200" y="381000"/>
            <a:ext cx="14700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556" name="AutoShape 1484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7704137" y="3581401"/>
            <a:ext cx="1439863" cy="1439862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58" name="AutoShape 1486"/>
          <p:cNvSpPr>
            <a:spLocks noChangeArrowheads="1"/>
          </p:cNvSpPr>
          <p:nvPr/>
        </p:nvSpPr>
        <p:spPr bwMode="auto">
          <a:xfrm>
            <a:off x="304800" y="48768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59" name="AutoShape 1487"/>
          <p:cNvSpPr>
            <a:spLocks noChangeArrowheads="1"/>
          </p:cNvSpPr>
          <p:nvPr/>
        </p:nvSpPr>
        <p:spPr bwMode="auto">
          <a:xfrm rot="16200000">
            <a:off x="3810000" y="4267200"/>
            <a:ext cx="895350" cy="895350"/>
          </a:xfrm>
          <a:prstGeom prst="irregularSeal1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60" name="AutoShape 1488"/>
          <p:cNvSpPr>
            <a:spLocks noChangeArrowheads="1"/>
          </p:cNvSpPr>
          <p:nvPr/>
        </p:nvSpPr>
        <p:spPr bwMode="auto">
          <a:xfrm>
            <a:off x="381000" y="48006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61" name="AutoShape 1489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0" y="3886200"/>
            <a:ext cx="1439863" cy="1439863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63" name="AutoShape 1491"/>
          <p:cNvSpPr>
            <a:spLocks noChangeArrowheads="1"/>
          </p:cNvSpPr>
          <p:nvPr/>
        </p:nvSpPr>
        <p:spPr bwMode="auto">
          <a:xfrm>
            <a:off x="762000" y="48768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64" name="AutoShape 1492"/>
          <p:cNvSpPr>
            <a:spLocks noChangeArrowheads="1"/>
          </p:cNvSpPr>
          <p:nvPr/>
        </p:nvSpPr>
        <p:spPr bwMode="auto">
          <a:xfrm rot="16200000">
            <a:off x="4267200" y="4267200"/>
            <a:ext cx="895350" cy="895350"/>
          </a:xfrm>
          <a:prstGeom prst="irregularSeal1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65" name="AutoShape 1493"/>
          <p:cNvSpPr>
            <a:spLocks noChangeArrowheads="1"/>
          </p:cNvSpPr>
          <p:nvPr/>
        </p:nvSpPr>
        <p:spPr bwMode="auto">
          <a:xfrm>
            <a:off x="838200" y="48006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66" name="AutoShape 1494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7086600" y="5105400"/>
            <a:ext cx="1439863" cy="1439863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68" name="AutoShape 1496"/>
          <p:cNvSpPr>
            <a:spLocks noChangeArrowheads="1"/>
          </p:cNvSpPr>
          <p:nvPr/>
        </p:nvSpPr>
        <p:spPr bwMode="auto">
          <a:xfrm>
            <a:off x="457200" y="50292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69" name="AutoShape 1497"/>
          <p:cNvSpPr>
            <a:spLocks noChangeArrowheads="1"/>
          </p:cNvSpPr>
          <p:nvPr/>
        </p:nvSpPr>
        <p:spPr bwMode="auto">
          <a:xfrm rot="16200000">
            <a:off x="4343400" y="3733800"/>
            <a:ext cx="895350" cy="895350"/>
          </a:xfrm>
          <a:prstGeom prst="irregularSeal1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70" name="AutoShape 1498"/>
          <p:cNvSpPr>
            <a:spLocks noChangeArrowheads="1"/>
          </p:cNvSpPr>
          <p:nvPr/>
        </p:nvSpPr>
        <p:spPr bwMode="auto">
          <a:xfrm>
            <a:off x="533400" y="49530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71" name="AutoShape 1499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4953000" y="3962400"/>
            <a:ext cx="1439863" cy="1439863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73" name="AutoShape 1501"/>
          <p:cNvSpPr>
            <a:spLocks noChangeArrowheads="1"/>
          </p:cNvSpPr>
          <p:nvPr/>
        </p:nvSpPr>
        <p:spPr bwMode="auto">
          <a:xfrm>
            <a:off x="609600" y="51816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74" name="AutoShape 1502"/>
          <p:cNvSpPr>
            <a:spLocks noChangeArrowheads="1"/>
          </p:cNvSpPr>
          <p:nvPr/>
        </p:nvSpPr>
        <p:spPr bwMode="auto">
          <a:xfrm rot="16200000">
            <a:off x="2209800" y="3657600"/>
            <a:ext cx="895350" cy="895350"/>
          </a:xfrm>
          <a:prstGeom prst="irregularSeal1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75" name="AutoShape 1503"/>
          <p:cNvSpPr>
            <a:spLocks noChangeArrowheads="1"/>
          </p:cNvSpPr>
          <p:nvPr/>
        </p:nvSpPr>
        <p:spPr bwMode="auto">
          <a:xfrm>
            <a:off x="685800" y="51054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76" name="AutoShape 1504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5867400" y="2362200"/>
            <a:ext cx="1439863" cy="1439863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78" name="AutoShape 1506"/>
          <p:cNvSpPr>
            <a:spLocks noChangeArrowheads="1"/>
          </p:cNvSpPr>
          <p:nvPr/>
        </p:nvSpPr>
        <p:spPr bwMode="auto">
          <a:xfrm>
            <a:off x="762000" y="53340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79" name="AutoShape 1507"/>
          <p:cNvSpPr>
            <a:spLocks noChangeArrowheads="1"/>
          </p:cNvSpPr>
          <p:nvPr/>
        </p:nvSpPr>
        <p:spPr bwMode="auto">
          <a:xfrm rot="16200000">
            <a:off x="2743200" y="2209800"/>
            <a:ext cx="895350" cy="895350"/>
          </a:xfrm>
          <a:prstGeom prst="irregularSeal1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2580" name="AutoShape 1508"/>
          <p:cNvSpPr>
            <a:spLocks noChangeArrowheads="1"/>
          </p:cNvSpPr>
          <p:nvPr/>
        </p:nvSpPr>
        <p:spPr bwMode="auto">
          <a:xfrm>
            <a:off x="2514600" y="57150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pic>
        <p:nvPicPr>
          <p:cNvPr id="5174" name="Picture 150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3657600"/>
            <a:ext cx="866775" cy="75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75" name="Picture 15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3810000"/>
            <a:ext cx="866775" cy="75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76" name="Picture 15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3657600"/>
            <a:ext cx="866775" cy="75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01" name="Text Box 33"/>
          <p:cNvSpPr txBox="1">
            <a:spLocks noChangeArrowheads="1"/>
          </p:cNvSpPr>
          <p:nvPr/>
        </p:nvSpPr>
        <p:spPr bwMode="auto">
          <a:xfrm>
            <a:off x="2362200" y="3048000"/>
            <a:ext cx="350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TOÁN </a:t>
            </a:r>
          </a:p>
        </p:txBody>
      </p:sp>
      <p:sp>
        <p:nvSpPr>
          <p:cNvPr id="1502" name="WordArt 1478"/>
          <p:cNvSpPr>
            <a:spLocks noChangeArrowheads="1" noChangeShapeType="1" noTextEdit="1"/>
          </p:cNvSpPr>
          <p:nvPr/>
        </p:nvSpPr>
        <p:spPr bwMode="auto">
          <a:xfrm>
            <a:off x="1828800" y="5715000"/>
            <a:ext cx="5562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GV: </a:t>
            </a:r>
            <a:r>
              <a:rPr lang="en-US" sz="3200" b="1" kern="10" dirty="0" err="1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Phạm</a:t>
            </a:r>
            <a:r>
              <a:rPr lang="en-US" sz="32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Thị</a:t>
            </a:r>
            <a:r>
              <a:rPr lang="en-US" sz="32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Minh </a:t>
            </a:r>
            <a:r>
              <a:rPr lang="en-US" sz="3200" b="1" kern="10" dirty="0" err="1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Thúy</a:t>
            </a:r>
            <a:r>
              <a:rPr lang="vi-VN" sz="32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200" b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3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4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6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25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6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36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6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4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9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26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59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26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71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8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7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82" presetID="26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8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4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132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132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1325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32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96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9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00" presetID="26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0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02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04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0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13" presetID="26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15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17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26" presetID="26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28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30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8" presetID="26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40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1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50" presetID="26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52" dur="10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54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63" presetID="26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65" dur="10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76" presetID="26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7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78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80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8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1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189" presetID="26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9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91" dur="10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193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9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19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70000"/>
                            </p:stCondLst>
                            <p:childTnLst>
                              <p:par>
                                <p:cTn id="202" presetID="26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20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204" dur="10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72000"/>
                            </p:stCondLst>
                            <p:childTnLst>
                              <p:par>
                                <p:cTn id="206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20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3000" fill="hold"/>
                                        <p:tgtEl>
                                          <p:spTgt spid="13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000" fill="hold"/>
                                        <p:tgtEl>
                                          <p:spTgt spid="13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000" fill="hold"/>
                                        <p:tgtEl>
                                          <p:spTgt spid="13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000" fill="hold"/>
                                        <p:tgtEl>
                                          <p:spTgt spid="13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3000" fill="hold"/>
                                        <p:tgtEl>
                                          <p:spTgt spid="13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000" fill="hold"/>
                                        <p:tgtEl>
                                          <p:spTgt spid="13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000" fill="hold"/>
                                        <p:tgtEl>
                                          <p:spTgt spid="13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000" fill="hold"/>
                                        <p:tgtEl>
                                          <p:spTgt spid="13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3000" fill="hold"/>
                                        <p:tgtEl>
                                          <p:spTgt spid="132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000" fill="hold"/>
                                        <p:tgtEl>
                                          <p:spTgt spid="132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000" fill="hold"/>
                                        <p:tgtEl>
                                          <p:spTgt spid="13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000" fill="hold"/>
                                        <p:tgtEl>
                                          <p:spTgt spid="13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3000" fill="hold"/>
                                        <p:tgtEl>
                                          <p:spTgt spid="13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000" fill="hold"/>
                                        <p:tgtEl>
                                          <p:spTgt spid="13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000" fill="hold"/>
                                        <p:tgtEl>
                                          <p:spTgt spid="13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000" fill="hold"/>
                                        <p:tgtEl>
                                          <p:spTgt spid="13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3000" fill="hold"/>
                                        <p:tgtEl>
                                          <p:spTgt spid="13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3000" fill="hold"/>
                                        <p:tgtEl>
                                          <p:spTgt spid="13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000" fill="hold"/>
                                        <p:tgtEl>
                                          <p:spTgt spid="132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3000" fill="hold"/>
                                        <p:tgtEl>
                                          <p:spTgt spid="13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3000" fill="hold"/>
                                        <p:tgtEl>
                                          <p:spTgt spid="13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000" fill="hold"/>
                                        <p:tgtEl>
                                          <p:spTgt spid="13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000" fill="hold"/>
                                        <p:tgtEl>
                                          <p:spTgt spid="13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000" fill="hold"/>
                                        <p:tgtEl>
                                          <p:spTgt spid="13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3000" fill="hold"/>
                                        <p:tgtEl>
                                          <p:spTgt spid="13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000" fill="hold"/>
                                        <p:tgtEl>
                                          <p:spTgt spid="132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000" fill="hold"/>
                                        <p:tgtEl>
                                          <p:spTgt spid="13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3000" fill="hold"/>
                                        <p:tgtEl>
                                          <p:spTgt spid="13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3000" fill="hold"/>
                                        <p:tgtEl>
                                          <p:spTgt spid="132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3000" fill="hold"/>
                                        <p:tgtEl>
                                          <p:spTgt spid="132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000" fill="hold"/>
                                        <p:tgtEl>
                                          <p:spTgt spid="13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3000" fill="hold"/>
                                        <p:tgtEl>
                                          <p:spTgt spid="13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3000" fill="hold"/>
                                        <p:tgtEl>
                                          <p:spTgt spid="132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3000" fill="hold"/>
                                        <p:tgtEl>
                                          <p:spTgt spid="132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000" fill="hold"/>
                                        <p:tgtEl>
                                          <p:spTgt spid="13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000" fill="hold"/>
                                        <p:tgtEl>
                                          <p:spTgt spid="13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3000" fill="hold"/>
                                        <p:tgtEl>
                                          <p:spTgt spid="13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3000" fill="hold"/>
                                        <p:tgtEl>
                                          <p:spTgt spid="13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000" fill="hold"/>
                                        <p:tgtEl>
                                          <p:spTgt spid="13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3000" fill="hold"/>
                                        <p:tgtEl>
                                          <p:spTgt spid="13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3000" fill="hold"/>
                                        <p:tgtEl>
                                          <p:spTgt spid="13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3000" fill="hold"/>
                                        <p:tgtEl>
                                          <p:spTgt spid="13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000" fill="hold"/>
                                        <p:tgtEl>
                                          <p:spTgt spid="13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3000" fill="hold"/>
                                        <p:tgtEl>
                                          <p:spTgt spid="13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3000" fill="hold"/>
                                        <p:tgtEl>
                                          <p:spTgt spid="132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3000" fill="hold"/>
                                        <p:tgtEl>
                                          <p:spTgt spid="132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3000" fill="hold"/>
                                        <p:tgtEl>
                                          <p:spTgt spid="13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000" fill="hold"/>
                                        <p:tgtEl>
                                          <p:spTgt spid="13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3000" fill="hold"/>
                                        <p:tgtEl>
                                          <p:spTgt spid="132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3000" fill="hold"/>
                                        <p:tgtEl>
                                          <p:spTgt spid="132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000" fill="hold"/>
                                        <p:tgtEl>
                                          <p:spTgt spid="13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3000" fill="hold"/>
                                        <p:tgtEl>
                                          <p:spTgt spid="13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3000" fill="hold"/>
                                        <p:tgtEl>
                                          <p:spTgt spid="13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3000" fill="hold"/>
                                        <p:tgtEl>
                                          <p:spTgt spid="13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000" fill="hold"/>
                                        <p:tgtEl>
                                          <p:spTgt spid="132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3000" fill="hold"/>
                                        <p:tgtEl>
                                          <p:spTgt spid="132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3000" fill="hold"/>
                                        <p:tgtEl>
                                          <p:spTgt spid="132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3000" fill="hold"/>
                                        <p:tgtEl>
                                          <p:spTgt spid="132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3000" fill="hold"/>
                                        <p:tgtEl>
                                          <p:spTgt spid="13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3000" fill="hold"/>
                                        <p:tgtEl>
                                          <p:spTgt spid="13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3000" fill="hold"/>
                                        <p:tgtEl>
                                          <p:spTgt spid="13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3000" fill="hold"/>
                                        <p:tgtEl>
                                          <p:spTgt spid="13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000" fill="hold"/>
                                        <p:tgtEl>
                                          <p:spTgt spid="13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000" fill="hold"/>
                                        <p:tgtEl>
                                          <p:spTgt spid="13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3000" fill="hold"/>
                                        <p:tgtEl>
                                          <p:spTgt spid="132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3000" fill="hold"/>
                                        <p:tgtEl>
                                          <p:spTgt spid="132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3000" fill="hold"/>
                                        <p:tgtEl>
                                          <p:spTgt spid="132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3000" fill="hold"/>
                                        <p:tgtEl>
                                          <p:spTgt spid="132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3000" fill="hold"/>
                                        <p:tgtEl>
                                          <p:spTgt spid="13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3000" fill="hold"/>
                                        <p:tgtEl>
                                          <p:spTgt spid="13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000" fill="hold"/>
                                        <p:tgtEl>
                                          <p:spTgt spid="13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3000" fill="hold"/>
                                        <p:tgtEl>
                                          <p:spTgt spid="13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3000" fill="hold"/>
                                        <p:tgtEl>
                                          <p:spTgt spid="13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3000" fill="hold"/>
                                        <p:tgtEl>
                                          <p:spTgt spid="13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000" fill="hold"/>
                                        <p:tgtEl>
                                          <p:spTgt spid="13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3000" fill="hold"/>
                                        <p:tgtEl>
                                          <p:spTgt spid="13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3000" fill="hold"/>
                                        <p:tgtEl>
                                          <p:spTgt spid="13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3000" fill="hold"/>
                                        <p:tgtEl>
                                          <p:spTgt spid="13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3000" fill="hold"/>
                                        <p:tgtEl>
                                          <p:spTgt spid="13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3000" fill="hold"/>
                                        <p:tgtEl>
                                          <p:spTgt spid="13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1" dur="2000"/>
                                        <p:tgtEl>
                                          <p:spTgt spid="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4" dur="2000"/>
                                        <p:tgtEl>
                                          <p:spTgt spid="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6" dur="500" fill="hold"/>
                                        <p:tgtEl>
                                          <p:spTgt spid="1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7" dur="500" fill="hold"/>
                                        <p:tgtEl>
                                          <p:spTgt spid="1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8" dur="500" fill="hold"/>
                                        <p:tgtEl>
                                          <p:spTgt spid="15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2541"/>
                </p:tgtEl>
              </p:cMediaNode>
            </p:audio>
          </p:childTnLst>
        </p:cTn>
      </p:par>
    </p:tnLst>
    <p:bldLst>
      <p:bldP spid="132550" grpId="0" animBg="1"/>
      <p:bldP spid="132550" grpId="1" animBg="1"/>
      <p:bldP spid="132556" grpId="0" animBg="1"/>
      <p:bldP spid="132558" grpId="0" animBg="1"/>
      <p:bldP spid="132559" grpId="0" animBg="1"/>
      <p:bldP spid="132560" grpId="0" animBg="1"/>
      <p:bldP spid="132561" grpId="0" animBg="1"/>
      <p:bldP spid="132563" grpId="0" animBg="1"/>
      <p:bldP spid="132564" grpId="0" animBg="1"/>
      <p:bldP spid="132565" grpId="0" animBg="1"/>
      <p:bldP spid="132566" grpId="0" animBg="1"/>
      <p:bldP spid="132568" grpId="0" animBg="1"/>
      <p:bldP spid="132569" grpId="0" animBg="1"/>
      <p:bldP spid="132570" grpId="0" animBg="1"/>
      <p:bldP spid="132571" grpId="0" animBg="1"/>
      <p:bldP spid="132573" grpId="0" animBg="1"/>
      <p:bldP spid="132574" grpId="0" animBg="1"/>
      <p:bldP spid="132575" grpId="0" animBg="1"/>
      <p:bldP spid="132576" grpId="0" animBg="1"/>
      <p:bldP spid="132578" grpId="0" animBg="1"/>
      <p:bldP spid="132579" grpId="0" animBg="1"/>
      <p:bldP spid="132580" grpId="0" animBg="1"/>
      <p:bldP spid="1501" grpId="0"/>
      <p:bldP spid="1502" grpId="0" animBg="1"/>
      <p:bldP spid="150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utterflies-1280x10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1905000" y="2514600"/>
            <a:ext cx="4876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 CHƠI:AI NHANH VÀ ĐÚNG!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222250"/>
            <a:ext cx="914400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2015 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VỀ PHÉP CỘNG VÀ PHÉP TRỪ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3400" y="3886200"/>
            <a:ext cx="327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72 +        = 72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676400" y="3962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572000" y="3886200"/>
            <a:ext cx="3068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85 -        = 85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638800" y="3962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7" grpId="0"/>
      <p:bldP spid="13318" grpId="0" animBg="1"/>
      <p:bldP spid="13319" grpId="0"/>
      <p:bldP spid="133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tterflies-1280x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806700" y="1208088"/>
            <a:ext cx="3352800" cy="1600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tterflies-1280x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6764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Quay </a:t>
            </a:r>
            <a:r>
              <a:rPr lang="en-US" sz="28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2971800"/>
            <a:ext cx="2233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/>
              <a:t>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895600" y="2971800"/>
            <a:ext cx="2519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   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2 giờ chiều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283325" y="2968625"/>
            <a:ext cx="2020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9 giờ tối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85800" y="3962400"/>
            <a:ext cx="143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20 giờ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406775" y="4048125"/>
            <a:ext cx="1665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21 giờ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257925" y="4048125"/>
            <a:ext cx="1463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14 giờ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6155" grpId="0"/>
      <p:bldP spid="61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utterflies-1280x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7620000" cy="2057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ÔN TẬP VỀ PHÉP CỘNG VÀ PHÉP TRỪ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-4763"/>
            <a:ext cx="9144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2015 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utterflies-1280x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" y="-158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" y="14478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32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3200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28600" y="2362200"/>
            <a:ext cx="234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 + 7 =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96900" y="2794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 + 9 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09600" y="3200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16 – 9  =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1905000" y="2362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917700" y="2819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2044700" y="3200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130" name="Rectangle 29"/>
          <p:cNvSpPr>
            <a:spLocks noChangeArrowheads="1"/>
          </p:cNvSpPr>
          <p:nvPr/>
        </p:nvSpPr>
        <p:spPr bwMode="auto">
          <a:xfrm>
            <a:off x="0" y="-6350"/>
            <a:ext cx="914400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2015 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VỀ PHÉP CỘNG VÀ PHÉP TRỪ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584200" y="3611563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16 – 7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2057400" y="35941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3429000" y="2514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 + 5 =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3416300" y="2916238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5 + 6 =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3429000" y="3322638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 – 6 =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4724400" y="2484438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4737100" y="294163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4864100" y="332263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3403600" y="3733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 – 5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4876800" y="371633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1752600" y="4678363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 + 4 =</a:t>
            </a:r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1739900" y="5080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 + 8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752600" y="5486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 – 8 =</a:t>
            </a:r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3048000" y="4648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3060700" y="5105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3187700" y="5486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1727200" y="5897563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 – 4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3200400" y="58801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5486400" y="4525963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 + 9 =</a:t>
            </a:r>
          </a:p>
        </p:txBody>
      </p:sp>
      <p:sp>
        <p:nvSpPr>
          <p:cNvPr id="8249" name="Rectangle 57"/>
          <p:cNvSpPr>
            <a:spLocks noChangeArrowheads="1"/>
          </p:cNvSpPr>
          <p:nvPr/>
        </p:nvSpPr>
        <p:spPr bwMode="auto">
          <a:xfrm>
            <a:off x="5473700" y="4927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 + 2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50" name="Rectangle 58"/>
          <p:cNvSpPr>
            <a:spLocks noChangeArrowheads="1"/>
          </p:cNvSpPr>
          <p:nvPr/>
        </p:nvSpPr>
        <p:spPr bwMode="auto">
          <a:xfrm>
            <a:off x="5486400" y="5334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 – 2 =</a:t>
            </a:r>
          </a:p>
        </p:txBody>
      </p:sp>
      <p:sp>
        <p:nvSpPr>
          <p:cNvPr id="8251" name="Rectangle 59"/>
          <p:cNvSpPr>
            <a:spLocks noChangeArrowheads="1"/>
          </p:cNvSpPr>
          <p:nvPr/>
        </p:nvSpPr>
        <p:spPr bwMode="auto">
          <a:xfrm>
            <a:off x="6781800" y="4495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8252" name="Rectangle 60"/>
          <p:cNvSpPr>
            <a:spLocks noChangeArrowheads="1"/>
          </p:cNvSpPr>
          <p:nvPr/>
        </p:nvSpPr>
        <p:spPr bwMode="auto">
          <a:xfrm>
            <a:off x="6794500" y="4953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6921500" y="5334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8254" name="Rectangle 62"/>
          <p:cNvSpPr>
            <a:spLocks noChangeArrowheads="1"/>
          </p:cNvSpPr>
          <p:nvPr/>
        </p:nvSpPr>
        <p:spPr bwMode="auto">
          <a:xfrm>
            <a:off x="5461000" y="5745163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 – 9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55" name="Rectangle 63"/>
          <p:cNvSpPr>
            <a:spLocks noChangeArrowheads="1"/>
          </p:cNvSpPr>
          <p:nvPr/>
        </p:nvSpPr>
        <p:spPr bwMode="auto">
          <a:xfrm>
            <a:off x="6934200" y="57277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2" dur="80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3" dur="80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80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9" grpId="0"/>
      <p:bldP spid="8210" grpId="0"/>
      <p:bldP spid="8211" grpId="0"/>
      <p:bldP spid="8222" grpId="0"/>
      <p:bldP spid="8223" grpId="0"/>
      <p:bldP spid="8224" grpId="0"/>
      <p:bldP spid="8225" grpId="0"/>
      <p:bldP spid="8226" grpId="0"/>
      <p:bldP spid="8227" grpId="0"/>
      <p:bldP spid="8228" grpId="0"/>
      <p:bldP spid="8229" grpId="0"/>
      <p:bldP spid="8230" grpId="0"/>
      <p:bldP spid="8231" grpId="0"/>
      <p:bldP spid="8232" grpId="0"/>
      <p:bldP spid="8233" grpId="0"/>
      <p:bldP spid="8234" grpId="0"/>
      <p:bldP spid="8235" grpId="0"/>
      <p:bldP spid="8236" grpId="0"/>
      <p:bldP spid="8237" grpId="0"/>
      <p:bldP spid="8238" grpId="0"/>
      <p:bldP spid="8239" grpId="0"/>
      <p:bldP spid="8248" grpId="0"/>
      <p:bldP spid="8249" grpId="0"/>
      <p:bldP spid="8250" grpId="0"/>
      <p:bldP spid="8251" grpId="0"/>
      <p:bldP spid="8252" grpId="0"/>
      <p:bldP spid="8253" grpId="0"/>
      <p:bldP spid="8254" grpId="0"/>
      <p:bldP spid="82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utterflies-1280x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447800"/>
            <a:ext cx="670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32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85800" y="21336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38 + 42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648200" y="21336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81 - 27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09600" y="2590800"/>
            <a:ext cx="1600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 dirty="0"/>
              <a:t>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38……42</a:t>
            </a:r>
            <a:r>
              <a:rPr lang="en-US" sz="2800" dirty="0"/>
              <a:t>……….</a:t>
            </a:r>
            <a:endParaRPr lang="en-US" sz="3600" dirty="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81000" y="2767013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762000" y="34290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572000" y="26289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106488" y="3352800"/>
            <a:ext cx="5937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648200" y="2514600"/>
            <a:ext cx="1600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…81……27…</a:t>
            </a:r>
            <a:r>
              <a:rPr lang="en-US" sz="2800" dirty="0"/>
              <a:t>……….</a:t>
            </a:r>
            <a:endParaRPr lang="en-US" sz="3600" dirty="0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5105400" y="3302000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4876800" y="33528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0" y="-6350"/>
            <a:ext cx="914400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2015 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VỀ PHÉP CỘNG VÀ PHÉP TRỪ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572000" y="41148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63 - 18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191000" y="4835525"/>
            <a:ext cx="381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267200" y="4724400"/>
            <a:ext cx="1600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…63……18………….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724400" y="5511800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495800" y="55626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838200" y="41910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47 + 35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533400" y="49149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914400" y="4800600"/>
            <a:ext cx="1600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/>
              <a:t>…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47……35</a:t>
            </a:r>
            <a:r>
              <a:rPr lang="en-US" sz="2800"/>
              <a:t>…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800"/>
              <a:t>.</a:t>
            </a:r>
            <a:endParaRPr lang="en-US" sz="3600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1358900" y="5600700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82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1295400" y="56388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  <p:bldP spid="9225" grpId="0" animBg="1"/>
      <p:bldP spid="9226" grpId="0"/>
      <p:bldP spid="9227" grpId="0"/>
      <p:bldP spid="9228" grpId="0"/>
      <p:bldP spid="9229" grpId="0"/>
      <p:bldP spid="9230" grpId="0" animBg="1"/>
      <p:bldP spid="9232" grpId="0"/>
      <p:bldP spid="9233" grpId="0"/>
      <p:bldP spid="9234" grpId="0"/>
      <p:bldP spid="9235" grpId="0"/>
      <p:bldP spid="9236" grpId="0" animBg="1"/>
      <p:bldP spid="9237" grpId="0"/>
      <p:bldP spid="9238" grpId="0"/>
      <p:bldP spid="9239" grpId="0"/>
      <p:bldP spid="9240" grpId="0"/>
      <p:bldP spid="92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utterflies-1280x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4800" y="1447800"/>
            <a:ext cx="670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32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36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13"/>
          <p:cNvSpPr>
            <a:spLocks noChangeArrowheads="1"/>
          </p:cNvSpPr>
          <p:nvPr/>
        </p:nvSpPr>
        <p:spPr bwMode="auto">
          <a:xfrm>
            <a:off x="0" y="-6350"/>
            <a:ext cx="914400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2015 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VỀ PHÉP CỘNG VÀ PHÉP TRỪ</a:t>
            </a: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1219200" y="2590800"/>
            <a:ext cx="6858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57200" y="2514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57200" y="4419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c)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1905000" y="2971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2057400" y="2514600"/>
            <a:ext cx="762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+ 1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3136900" y="2590800"/>
            <a:ext cx="762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911600" y="2971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4114800" y="2590800"/>
            <a:ext cx="762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+ 7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5143500" y="2578100"/>
            <a:ext cx="762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905000" y="36576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9 + 8 =…..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990600" y="48006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9 + 6       </a:t>
            </a:r>
            <a:r>
              <a:rPr lang="en-US" sz="2800" dirty="0"/>
              <a:t>=…..  </a:t>
            </a:r>
            <a:endParaRPr lang="en-US" sz="3600" dirty="0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1206500" y="5410200"/>
            <a:ext cx="2603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9 + 1 + 5  =…..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3124200" y="2590800"/>
            <a:ext cx="762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5130800" y="2590800"/>
            <a:ext cx="762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3200400" y="34798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3060700" y="46101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3048000" y="52324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54" grpId="0" animBg="1"/>
      <p:bldP spid="10255" grpId="0"/>
      <p:bldP spid="10256" grpId="0"/>
      <p:bldP spid="10257" grpId="0" animBg="1"/>
      <p:bldP spid="10258" grpId="0"/>
      <p:bldP spid="10259" grpId="0" animBg="1"/>
      <p:bldP spid="10260" grpId="0" animBg="1"/>
      <p:bldP spid="10261" grpId="0"/>
      <p:bldP spid="10262" grpId="0" animBg="1"/>
      <p:bldP spid="10263" grpId="0"/>
      <p:bldP spid="10264" grpId="0"/>
      <p:bldP spid="10265" grpId="0"/>
      <p:bldP spid="10267" grpId="0" animBg="1"/>
      <p:bldP spid="10268" grpId="0" animBg="1"/>
      <p:bldP spid="10269" grpId="0"/>
      <p:bldP spid="10270" grpId="0"/>
      <p:bldP spid="102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utterflies-1280x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717675"/>
            <a:ext cx="8839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2A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48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2B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2A 12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2B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8600" y="29718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3200" u="sng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u="sng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u="sng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3819525"/>
            <a:ext cx="329406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2A   	  : 48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2B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: 12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2B 		  : ...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4191000" y="3048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791200" y="29718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 b="1" u="sng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267200" y="3671888"/>
            <a:ext cx="4876800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48 + 12 = 60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60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0" y="-6350"/>
            <a:ext cx="914400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2015 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VỀ PHÉP CỘNG VÀ PHÉP TRỪ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2" grpId="0"/>
      <p:bldP spid="11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utterflies-1280x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22400"/>
            <a:ext cx="4986338" cy="401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-6350"/>
            <a:ext cx="914400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2015 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VỀ PHÉP CỘNG VÀ PHÉP TRỪ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415</Words>
  <Application>Microsoft Office PowerPoint</Application>
  <PresentationFormat>On-screen Show (4:3)</PresentationFormat>
  <Paragraphs>109</Paragraphs>
  <Slides>10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user1</cp:lastModifiedBy>
  <cp:revision>14</cp:revision>
  <dcterms:created xsi:type="dcterms:W3CDTF">2011-12-01T05:52:04Z</dcterms:created>
  <dcterms:modified xsi:type="dcterms:W3CDTF">2015-12-13T02:35:12Z</dcterms:modified>
</cp:coreProperties>
</file>