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71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EEA7D-64AF-4895-BBDC-DBC8C51CC943}" type="datetimeFigureOut">
              <a:rPr lang="vi-VN" smtClean="0"/>
              <a:pPr/>
              <a:t>08/10/2015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4EDC28-2602-4677-82EB-9F9625C2959F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CB16EE-BFED-4351-BF8A-9F84A9E84831}" type="slidenum">
              <a:rPr lang="en-US"/>
              <a:pPr/>
              <a:t>1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E904-43B7-4F41-9096-6269F90078E5}" type="datetimeFigureOut">
              <a:rPr lang="vi-VN" smtClean="0"/>
              <a:pPr/>
              <a:t>08/10/2015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99407-9B31-4A37-BF27-F45F85531AC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E904-43B7-4F41-9096-6269F90078E5}" type="datetimeFigureOut">
              <a:rPr lang="vi-VN" smtClean="0"/>
              <a:pPr/>
              <a:t>08/10/2015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99407-9B31-4A37-BF27-F45F85531AC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E904-43B7-4F41-9096-6269F90078E5}" type="datetimeFigureOut">
              <a:rPr lang="vi-VN" smtClean="0"/>
              <a:pPr/>
              <a:t>08/10/2015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99407-9B31-4A37-BF27-F45F85531AC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E904-43B7-4F41-9096-6269F90078E5}" type="datetimeFigureOut">
              <a:rPr lang="vi-VN" smtClean="0"/>
              <a:pPr/>
              <a:t>08/10/2015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99407-9B31-4A37-BF27-F45F85531AC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E904-43B7-4F41-9096-6269F90078E5}" type="datetimeFigureOut">
              <a:rPr lang="vi-VN" smtClean="0"/>
              <a:pPr/>
              <a:t>08/10/2015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99407-9B31-4A37-BF27-F45F85531AC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E904-43B7-4F41-9096-6269F90078E5}" type="datetimeFigureOut">
              <a:rPr lang="vi-VN" smtClean="0"/>
              <a:pPr/>
              <a:t>08/10/2015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99407-9B31-4A37-BF27-F45F85531AC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E904-43B7-4F41-9096-6269F90078E5}" type="datetimeFigureOut">
              <a:rPr lang="vi-VN" smtClean="0"/>
              <a:pPr/>
              <a:t>08/10/2015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99407-9B31-4A37-BF27-F45F85531AC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E904-43B7-4F41-9096-6269F90078E5}" type="datetimeFigureOut">
              <a:rPr lang="vi-VN" smtClean="0"/>
              <a:pPr/>
              <a:t>08/10/2015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99407-9B31-4A37-BF27-F45F85531AC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E904-43B7-4F41-9096-6269F90078E5}" type="datetimeFigureOut">
              <a:rPr lang="vi-VN" smtClean="0"/>
              <a:pPr/>
              <a:t>08/10/2015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99407-9B31-4A37-BF27-F45F85531AC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E904-43B7-4F41-9096-6269F90078E5}" type="datetimeFigureOut">
              <a:rPr lang="vi-VN" smtClean="0"/>
              <a:pPr/>
              <a:t>08/10/2015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99407-9B31-4A37-BF27-F45F85531AC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E904-43B7-4F41-9096-6269F90078E5}" type="datetimeFigureOut">
              <a:rPr lang="vi-VN" smtClean="0"/>
              <a:pPr/>
              <a:t>08/10/2015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99407-9B31-4A37-BF27-F45F85531AC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BE904-43B7-4F41-9096-6269F90078E5}" type="datetimeFigureOut">
              <a:rPr lang="vi-VN" smtClean="0"/>
              <a:pPr/>
              <a:t>08/10/2015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99407-9B31-4A37-BF27-F45F85531AC0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1.png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11" Type="http://schemas.openxmlformats.org/officeDocument/2006/relationships/image" Target="../media/image9.gif"/><Relationship Id="rId5" Type="http://schemas.openxmlformats.org/officeDocument/2006/relationships/image" Target="../media/image3.wmf"/><Relationship Id="rId10" Type="http://schemas.openxmlformats.org/officeDocument/2006/relationships/image" Target="../media/image8.gif"/><Relationship Id="rId4" Type="http://schemas.openxmlformats.org/officeDocument/2006/relationships/image" Target="../media/image2.gif"/><Relationship Id="rId9" Type="http://schemas.openxmlformats.org/officeDocument/2006/relationships/image" Target="../media/image7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oak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362200"/>
            <a:ext cx="3230563" cy="4114800"/>
          </a:xfrm>
          <a:prstGeom prst="rect">
            <a:avLst/>
          </a:prstGeom>
          <a:noFill/>
        </p:spPr>
      </p:pic>
      <p:pic>
        <p:nvPicPr>
          <p:cNvPr id="25604" name="Picture 4" descr="Book-03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3276600"/>
            <a:ext cx="1371600" cy="1198563"/>
          </a:xfrm>
          <a:prstGeom prst="rect">
            <a:avLst/>
          </a:prstGeom>
          <a:noFill/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304800"/>
            <a:ext cx="9037638" cy="6553200"/>
            <a:chOff x="48" y="-6"/>
            <a:chExt cx="5631" cy="4271"/>
          </a:xfrm>
        </p:grpSpPr>
        <p:pic>
          <p:nvPicPr>
            <p:cNvPr id="25607" name="Picture 15" descr="XMSTRER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144" y="672"/>
              <a:ext cx="139" cy="2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8" name="Picture 15" descr="XMSTRER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485" y="480"/>
              <a:ext cx="143" cy="3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9" name="Picture 15" descr="XMSTRER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5400000">
              <a:off x="2839" y="-1769"/>
              <a:ext cx="177" cy="3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0" name="Picture 7" descr="CRNRC40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05" y="-6"/>
              <a:ext cx="951" cy="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1" name="Picture 8" descr="CRNRC40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788" y="0"/>
              <a:ext cx="876" cy="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2" name="Picture 9" descr="CRNRC408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719" y="3552"/>
              <a:ext cx="960" cy="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3" name="Picture 10" descr="CRNRC407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8" y="3614"/>
              <a:ext cx="1008" cy="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4" name="Picture 15" descr="XMSTRER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6200000">
              <a:off x="2813" y="2264"/>
              <a:ext cx="176" cy="3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617" name="Picture 17" descr="Math-04-june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343400" y="2033588"/>
            <a:ext cx="733425" cy="733425"/>
          </a:xfrm>
          <a:prstGeom prst="rect">
            <a:avLst/>
          </a:prstGeom>
          <a:noFill/>
        </p:spPr>
      </p:pic>
      <p:pic>
        <p:nvPicPr>
          <p:cNvPr id="25618" name="Picture 18" descr="3d butterfly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324600" y="3505200"/>
            <a:ext cx="800100" cy="466725"/>
          </a:xfrm>
          <a:prstGeom prst="rect">
            <a:avLst/>
          </a:prstGeom>
          <a:noFill/>
        </p:spPr>
      </p:pic>
      <p:sp>
        <p:nvSpPr>
          <p:cNvPr id="25625" name="WordArt 25"/>
          <p:cNvSpPr>
            <a:spLocks noChangeArrowheads="1" noChangeShapeType="1" noTextEdit="1"/>
          </p:cNvSpPr>
          <p:nvPr/>
        </p:nvSpPr>
        <p:spPr bwMode="auto">
          <a:xfrm>
            <a:off x="1066800" y="990600"/>
            <a:ext cx="7067550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j-lt"/>
              </a:rPr>
              <a:t>TRƯỜNG TIỂU HỌC </a:t>
            </a: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j-lt"/>
              </a:rPr>
              <a:t>THỦY AN</a:t>
            </a:r>
            <a:endParaRPr lang="vi-VN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+mj-lt"/>
            </a:endParaRPr>
          </a:p>
        </p:txBody>
      </p:sp>
      <p:sp>
        <p:nvSpPr>
          <p:cNvPr id="25626" name="WordArt 26"/>
          <p:cNvSpPr>
            <a:spLocks noChangeArrowheads="1" noChangeShapeType="1" noTextEdit="1"/>
          </p:cNvSpPr>
          <p:nvPr/>
        </p:nvSpPr>
        <p:spPr bwMode="auto">
          <a:xfrm>
            <a:off x="2286000" y="1905000"/>
            <a:ext cx="1514475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j-lt"/>
              </a:rPr>
              <a:t>LỚP </a:t>
            </a:r>
            <a:r>
              <a:rPr lang="vi-VN" sz="3600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j-lt"/>
              </a:rPr>
              <a:t>2</a:t>
            </a:r>
            <a:r>
              <a:rPr lang="en-US" sz="3600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j-lt"/>
              </a:rPr>
              <a:t>A</a:t>
            </a:r>
            <a:endParaRPr lang="vi-VN" sz="3600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+mj-lt"/>
            </a:endParaRPr>
          </a:p>
        </p:txBody>
      </p:sp>
      <p:sp>
        <p:nvSpPr>
          <p:cNvPr id="25627" name="WordArt 27"/>
          <p:cNvSpPr>
            <a:spLocks noChangeArrowheads="1" noChangeShapeType="1" noTextEdit="1"/>
          </p:cNvSpPr>
          <p:nvPr/>
        </p:nvSpPr>
        <p:spPr bwMode="auto">
          <a:xfrm>
            <a:off x="1585936" y="5257800"/>
            <a:ext cx="6343650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 viên: </a:t>
            </a:r>
            <a:r>
              <a:rPr lang="en-US" sz="40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40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0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40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Thúy</a:t>
            </a:r>
            <a:endParaRPr lang="vi-VN" sz="40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3200" y="3657600"/>
            <a:ext cx="4191000" cy="25908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b="1">
                <a:latin typeface=".VnArial" pitchFamily="34" charset="0"/>
              </a:rPr>
              <a:t>Con mÌo, con mÌo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2400" b="1">
                <a:latin typeface=".VnArial" pitchFamily="34" charset="0"/>
              </a:rPr>
              <a:t>....... theo con chuét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2400" b="1">
                <a:latin typeface=".VnArial" pitchFamily="34" charset="0"/>
              </a:rPr>
              <a:t>........ vuèt, ....... nanh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2400" b="1">
                <a:latin typeface=".VnArial" pitchFamily="34" charset="0"/>
              </a:rPr>
              <a:t>Con chuét ........ quanh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2400" b="1">
                <a:latin typeface=".VnArial" pitchFamily="34" charset="0"/>
              </a:rPr>
              <a:t>Luån hang ...... hèc.</a:t>
            </a:r>
          </a:p>
          <a:p>
            <a:pPr>
              <a:buFontTx/>
              <a:buNone/>
            </a:pPr>
            <a:r>
              <a:rPr lang="en-US" sz="2400" b="1" i="1">
                <a:latin typeface=".VnArial" pitchFamily="34" charset="0"/>
              </a:rPr>
              <a:t>                         §ång dao</a:t>
            </a:r>
          </a:p>
        </p:txBody>
      </p:sp>
      <p:pic>
        <p:nvPicPr>
          <p:cNvPr id="16388" name="Picture 4" descr="FOURO0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4319588"/>
            <a:ext cx="2895600" cy="253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381000" y="1752600"/>
            <a:ext cx="8458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b="1" dirty="0">
                <a:latin typeface=".VnArial" pitchFamily="34" charset="0"/>
              </a:rPr>
              <a:t>2. </a:t>
            </a:r>
            <a:r>
              <a:rPr lang="en-US" sz="2400" b="1" dirty="0" err="1">
                <a:latin typeface=".VnArial" pitchFamily="34" charset="0"/>
              </a:rPr>
              <a:t>Chän</a:t>
            </a:r>
            <a:r>
              <a:rPr lang="en-US" sz="2400" b="1" dirty="0">
                <a:latin typeface=".VnArial" pitchFamily="34" charset="0"/>
              </a:rPr>
              <a:t> </a:t>
            </a:r>
            <a:r>
              <a:rPr lang="en-US" sz="2400" b="1" dirty="0" err="1">
                <a:latin typeface=".VnArial" pitchFamily="34" charset="0"/>
              </a:rPr>
              <a:t>tõ</a:t>
            </a:r>
            <a:r>
              <a:rPr lang="en-US" sz="2400" b="1" dirty="0">
                <a:latin typeface=".VnArial" pitchFamily="34" charset="0"/>
              </a:rPr>
              <a:t> </a:t>
            </a:r>
            <a:r>
              <a:rPr lang="en-US" sz="2400" b="1" dirty="0" err="1">
                <a:latin typeface=".VnArial" pitchFamily="34" charset="0"/>
              </a:rPr>
              <a:t>trong</a:t>
            </a:r>
            <a:r>
              <a:rPr lang="en-US" sz="2400" b="1" dirty="0">
                <a:latin typeface=".VnArial" pitchFamily="34" charset="0"/>
              </a:rPr>
              <a:t> </a:t>
            </a:r>
            <a:r>
              <a:rPr lang="en-US" sz="2400" b="1" dirty="0" err="1">
                <a:latin typeface=".VnArial" pitchFamily="34" charset="0"/>
              </a:rPr>
              <a:t>ngoÆc</a:t>
            </a:r>
            <a:r>
              <a:rPr lang="en-US" sz="2400" b="1" dirty="0">
                <a:latin typeface=".VnArial" pitchFamily="34" charset="0"/>
              </a:rPr>
              <a:t> ®¬n </a:t>
            </a:r>
            <a:r>
              <a:rPr lang="en-US" sz="2400" b="1" dirty="0" err="1">
                <a:latin typeface=".VnArial" pitchFamily="34" charset="0"/>
              </a:rPr>
              <a:t>thÝch</a:t>
            </a:r>
            <a:r>
              <a:rPr lang="en-US" sz="2400" b="1" dirty="0">
                <a:latin typeface=".VnArial" pitchFamily="34" charset="0"/>
              </a:rPr>
              <a:t> </a:t>
            </a:r>
            <a:r>
              <a:rPr lang="en-US" sz="2400" b="1" dirty="0" err="1">
                <a:latin typeface=".VnArial" pitchFamily="34" charset="0"/>
              </a:rPr>
              <a:t>hîp</a:t>
            </a:r>
            <a:r>
              <a:rPr lang="en-US" sz="2400" b="1" dirty="0">
                <a:latin typeface=".VnArial" pitchFamily="34" charset="0"/>
              </a:rPr>
              <a:t> </a:t>
            </a:r>
            <a:r>
              <a:rPr lang="en-US" sz="2400" b="1" dirty="0" err="1">
                <a:latin typeface=".VnArial" pitchFamily="34" charset="0"/>
              </a:rPr>
              <a:t>víi</a:t>
            </a:r>
            <a:r>
              <a:rPr lang="en-US" sz="2400" b="1" dirty="0">
                <a:latin typeface=".VnArial" pitchFamily="34" charset="0"/>
              </a:rPr>
              <a:t> </a:t>
            </a:r>
            <a:r>
              <a:rPr lang="en-US" sz="2400" b="1" dirty="0" err="1">
                <a:latin typeface=".VnArial" pitchFamily="34" charset="0"/>
              </a:rPr>
              <a:t>mçi</a:t>
            </a:r>
            <a:r>
              <a:rPr lang="en-US" sz="2400" b="1" dirty="0">
                <a:latin typeface=".VnArial" pitchFamily="34" charset="0"/>
              </a:rPr>
              <a:t> </a:t>
            </a:r>
            <a:r>
              <a:rPr lang="en-US" sz="2400" b="1" dirty="0" err="1">
                <a:latin typeface=".VnArial" pitchFamily="34" charset="0"/>
              </a:rPr>
              <a:t>chç</a:t>
            </a:r>
            <a:r>
              <a:rPr lang="en-US" sz="2400" b="1" dirty="0">
                <a:latin typeface=".VnArial" pitchFamily="34" charset="0"/>
              </a:rPr>
              <a:t> </a:t>
            </a:r>
            <a:r>
              <a:rPr lang="en-US" sz="2400" b="1" dirty="0" err="1">
                <a:latin typeface=".VnArial" pitchFamily="34" charset="0"/>
              </a:rPr>
              <a:t>trèng</a:t>
            </a:r>
            <a:r>
              <a:rPr lang="en-US" sz="2400" b="1" dirty="0">
                <a:latin typeface=".VnArial" pitchFamily="34" charset="0"/>
              </a:rPr>
              <a:t>:    </a:t>
            </a:r>
            <a:br>
              <a:rPr lang="en-US" sz="2400" b="1" dirty="0">
                <a:latin typeface=".VnArial" pitchFamily="34" charset="0"/>
              </a:rPr>
            </a:br>
            <a:r>
              <a:rPr lang="en-US" sz="2400" b="1" dirty="0">
                <a:latin typeface=".VnArial" pitchFamily="34" charset="0"/>
              </a:rPr>
              <a:t>             </a:t>
            </a:r>
            <a:br>
              <a:rPr lang="en-US" sz="2400" b="1" dirty="0">
                <a:latin typeface=".VnArial" pitchFamily="34" charset="0"/>
              </a:rPr>
            </a:br>
            <a:r>
              <a:rPr lang="en-US" sz="2400" b="1" i="1" dirty="0">
                <a:latin typeface=".VnArial" pitchFamily="34" charset="0"/>
              </a:rPr>
              <a:t>( </a:t>
            </a:r>
            <a:r>
              <a:rPr lang="en-US" sz="2400" b="1" i="1" dirty="0" err="1">
                <a:latin typeface=".VnArial" pitchFamily="34" charset="0"/>
              </a:rPr>
              <a:t>gi</a:t>
            </a:r>
            <a:r>
              <a:rPr lang="en-US" sz="2400" b="1" i="1" dirty="0">
                <a:latin typeface=".VnArial" pitchFamily="34" charset="0"/>
              </a:rPr>
              <a:t>¬, ®</a:t>
            </a:r>
            <a:r>
              <a:rPr lang="en-US" sz="2400" b="1" i="1" dirty="0" err="1">
                <a:latin typeface=".VnArial" pitchFamily="34" charset="0"/>
              </a:rPr>
              <a:t>uæi</a:t>
            </a:r>
            <a:r>
              <a:rPr lang="en-US" sz="2400" b="1" i="1" dirty="0">
                <a:latin typeface=".VnArial" pitchFamily="34" charset="0"/>
              </a:rPr>
              <a:t>, ch¹y, </a:t>
            </a:r>
            <a:r>
              <a:rPr lang="en-US" sz="2400" b="1" i="1" dirty="0" err="1">
                <a:latin typeface=".VnArial" pitchFamily="34" charset="0"/>
              </a:rPr>
              <a:t>nhe</a:t>
            </a:r>
            <a:r>
              <a:rPr lang="en-US" sz="2400" b="1" i="1" dirty="0">
                <a:latin typeface=".VnArial" pitchFamily="34" charset="0"/>
              </a:rPr>
              <a:t>, </a:t>
            </a:r>
            <a:r>
              <a:rPr lang="en-US" sz="2400" b="1" i="1" dirty="0" err="1">
                <a:latin typeface=".VnArial" pitchFamily="34" charset="0"/>
              </a:rPr>
              <a:t>luån</a:t>
            </a:r>
            <a:r>
              <a:rPr lang="en-US" sz="2400" b="1" i="1" dirty="0">
                <a:latin typeface=".VnArial" pitchFamily="34" charset="0"/>
              </a:rPr>
              <a:t>)</a:t>
            </a:r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>
            <a:off x="914400" y="2362200"/>
            <a:ext cx="3581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>
            <a:off x="7162800" y="2381250"/>
            <a:ext cx="1371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>
            <a:off x="4648200" y="2381250"/>
            <a:ext cx="12382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8" name="TextBox 7"/>
          <p:cNvSpPr txBox="1"/>
          <p:nvPr/>
        </p:nvSpPr>
        <p:spPr>
          <a:xfrm>
            <a:off x="1285852" y="500042"/>
            <a:ext cx="6181500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16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2015</a:t>
            </a:r>
          </a:p>
          <a:p>
            <a:pPr algn="ctr"/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phẩy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57200" y="20574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vi-VN">
              <a:latin typeface="Comic Sans MS" pitchFamily="66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2424106" y="3986436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b="1" dirty="0">
                <a:latin typeface=".VnArial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.VnArial" pitchFamily="34" charset="0"/>
              </a:rPr>
              <a:t>§</a:t>
            </a:r>
            <a:r>
              <a:rPr lang="en-US" sz="2400" b="1" dirty="0" err="1">
                <a:solidFill>
                  <a:srgbClr val="FF0000"/>
                </a:solidFill>
                <a:latin typeface=".VnArial" pitchFamily="34" charset="0"/>
              </a:rPr>
              <a:t>uæi</a:t>
            </a:r>
            <a:r>
              <a:rPr lang="en-US" sz="2400" b="1" dirty="0">
                <a:solidFill>
                  <a:srgbClr val="FF00FF"/>
                </a:solidFill>
                <a:latin typeface=".VnArial" pitchFamily="34" charset="0"/>
              </a:rPr>
              <a:t> 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4037946" y="4457268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b="1">
                <a:latin typeface=".VnArial" pitchFamily="34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.VnArial" pitchFamily="34" charset="0"/>
              </a:rPr>
              <a:t>nhe</a:t>
            </a: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2428860" y="44432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b="1" dirty="0">
                <a:latin typeface=".Vn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rial" pitchFamily="34" charset="0"/>
              </a:rPr>
              <a:t>Gi</a:t>
            </a:r>
            <a:r>
              <a:rPr lang="en-US" sz="2400" b="1" dirty="0">
                <a:solidFill>
                  <a:srgbClr val="FF0000"/>
                </a:solidFill>
                <a:latin typeface=".VnArial" pitchFamily="34" charset="0"/>
              </a:rPr>
              <a:t>¬</a:t>
            </a: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4138618" y="4958432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b="1" dirty="0">
                <a:solidFill>
                  <a:srgbClr val="FF0000"/>
                </a:solidFill>
                <a:latin typeface=".VnArial" pitchFamily="34" charset="0"/>
              </a:rPr>
              <a:t>ch¹y</a:t>
            </a: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4210056" y="5443994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b="1" dirty="0">
                <a:latin typeface=".Vn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rial" pitchFamily="34" charset="0"/>
              </a:rPr>
              <a:t>luån</a:t>
            </a:r>
            <a:endParaRPr lang="en-US" sz="2400" b="1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381000" y="1752600"/>
            <a:ext cx="8458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b="1" dirty="0">
                <a:latin typeface=".VnArial" pitchFamily="34" charset="0"/>
              </a:rPr>
              <a:t>2. </a:t>
            </a:r>
            <a:r>
              <a:rPr lang="en-US" sz="2400" b="1" dirty="0" err="1">
                <a:latin typeface=".VnArial" pitchFamily="34" charset="0"/>
              </a:rPr>
              <a:t>Chän</a:t>
            </a:r>
            <a:r>
              <a:rPr lang="en-US" sz="2400" b="1" dirty="0">
                <a:latin typeface=".VnArial" pitchFamily="34" charset="0"/>
              </a:rPr>
              <a:t> </a:t>
            </a:r>
            <a:r>
              <a:rPr lang="en-US" sz="2400" b="1" dirty="0" err="1">
                <a:latin typeface=".VnArial" pitchFamily="34" charset="0"/>
              </a:rPr>
              <a:t>tõ</a:t>
            </a:r>
            <a:r>
              <a:rPr lang="en-US" sz="2400" b="1" dirty="0">
                <a:latin typeface=".VnArial" pitchFamily="34" charset="0"/>
              </a:rPr>
              <a:t> </a:t>
            </a:r>
            <a:r>
              <a:rPr lang="en-US" sz="2400" b="1" dirty="0" err="1">
                <a:latin typeface=".VnArial" pitchFamily="34" charset="0"/>
              </a:rPr>
              <a:t>trong</a:t>
            </a:r>
            <a:r>
              <a:rPr lang="en-US" sz="2400" b="1" dirty="0">
                <a:latin typeface=".VnArial" pitchFamily="34" charset="0"/>
              </a:rPr>
              <a:t> </a:t>
            </a:r>
            <a:r>
              <a:rPr lang="en-US" sz="2400" b="1" dirty="0" err="1">
                <a:latin typeface=".VnArial" pitchFamily="34" charset="0"/>
              </a:rPr>
              <a:t>ngoÆc</a:t>
            </a:r>
            <a:r>
              <a:rPr lang="en-US" sz="2400" b="1" dirty="0">
                <a:latin typeface=".VnArial" pitchFamily="34" charset="0"/>
              </a:rPr>
              <a:t> ®¬n </a:t>
            </a:r>
            <a:r>
              <a:rPr lang="en-US" sz="2400" b="1" dirty="0" err="1">
                <a:latin typeface=".VnArial" pitchFamily="34" charset="0"/>
              </a:rPr>
              <a:t>thÝch</a:t>
            </a:r>
            <a:r>
              <a:rPr lang="en-US" sz="2400" b="1" dirty="0">
                <a:latin typeface=".VnArial" pitchFamily="34" charset="0"/>
              </a:rPr>
              <a:t> </a:t>
            </a:r>
            <a:r>
              <a:rPr lang="en-US" sz="2400" b="1" dirty="0" err="1">
                <a:latin typeface=".VnArial" pitchFamily="34" charset="0"/>
              </a:rPr>
              <a:t>hîp</a:t>
            </a:r>
            <a:r>
              <a:rPr lang="en-US" sz="2400" b="1" dirty="0">
                <a:latin typeface=".VnArial" pitchFamily="34" charset="0"/>
              </a:rPr>
              <a:t> </a:t>
            </a:r>
            <a:r>
              <a:rPr lang="en-US" sz="2400" b="1" dirty="0" err="1">
                <a:latin typeface=".VnArial" pitchFamily="34" charset="0"/>
              </a:rPr>
              <a:t>víi</a:t>
            </a:r>
            <a:r>
              <a:rPr lang="en-US" sz="2400" b="1" dirty="0">
                <a:latin typeface=".VnArial" pitchFamily="34" charset="0"/>
              </a:rPr>
              <a:t> </a:t>
            </a:r>
            <a:r>
              <a:rPr lang="en-US" sz="2400" b="1" dirty="0" err="1">
                <a:latin typeface=".VnArial" pitchFamily="34" charset="0"/>
              </a:rPr>
              <a:t>mçi</a:t>
            </a:r>
            <a:r>
              <a:rPr lang="en-US" sz="2400" b="1" dirty="0">
                <a:latin typeface=".VnArial" pitchFamily="34" charset="0"/>
              </a:rPr>
              <a:t> </a:t>
            </a:r>
            <a:r>
              <a:rPr lang="en-US" sz="2400" b="1" dirty="0" err="1">
                <a:latin typeface=".VnArial" pitchFamily="34" charset="0"/>
              </a:rPr>
              <a:t>chç</a:t>
            </a:r>
            <a:r>
              <a:rPr lang="en-US" sz="2400" b="1" dirty="0">
                <a:latin typeface=".VnArial" pitchFamily="34" charset="0"/>
              </a:rPr>
              <a:t> </a:t>
            </a:r>
            <a:r>
              <a:rPr lang="en-US" sz="2400" b="1" dirty="0" err="1">
                <a:latin typeface=".VnArial" pitchFamily="34" charset="0"/>
              </a:rPr>
              <a:t>trèng</a:t>
            </a:r>
            <a:r>
              <a:rPr lang="en-US" sz="2400" b="1" dirty="0">
                <a:latin typeface=".VnArial" pitchFamily="34" charset="0"/>
              </a:rPr>
              <a:t>:    </a:t>
            </a:r>
            <a:br>
              <a:rPr lang="en-US" sz="2400" b="1" dirty="0">
                <a:latin typeface=".VnArial" pitchFamily="34" charset="0"/>
              </a:rPr>
            </a:br>
            <a:r>
              <a:rPr lang="en-US" sz="2400" b="1" dirty="0">
                <a:latin typeface=".VnArial" pitchFamily="34" charset="0"/>
              </a:rPr>
              <a:t>             </a:t>
            </a:r>
            <a:br>
              <a:rPr lang="en-US" sz="2400" b="1" dirty="0">
                <a:latin typeface=".VnArial" pitchFamily="34" charset="0"/>
              </a:rPr>
            </a:br>
            <a:r>
              <a:rPr lang="en-US" sz="2400" b="1" i="1" dirty="0">
                <a:latin typeface=".VnArial" pitchFamily="34" charset="0"/>
              </a:rPr>
              <a:t>( </a:t>
            </a:r>
            <a:r>
              <a:rPr lang="en-US" sz="2400" b="1" i="1" dirty="0" err="1">
                <a:latin typeface=".VnArial" pitchFamily="34" charset="0"/>
              </a:rPr>
              <a:t>gi</a:t>
            </a:r>
            <a:r>
              <a:rPr lang="en-US" sz="2400" b="1" i="1" dirty="0">
                <a:latin typeface=".VnArial" pitchFamily="34" charset="0"/>
              </a:rPr>
              <a:t>¬, ®</a:t>
            </a:r>
            <a:r>
              <a:rPr lang="en-US" sz="2400" b="1" i="1" dirty="0" err="1">
                <a:latin typeface=".VnArial" pitchFamily="34" charset="0"/>
              </a:rPr>
              <a:t>uæi</a:t>
            </a:r>
            <a:r>
              <a:rPr lang="en-US" sz="2400" b="1" i="1" dirty="0">
                <a:latin typeface=".VnArial" pitchFamily="34" charset="0"/>
              </a:rPr>
              <a:t>, ch¹y, </a:t>
            </a:r>
            <a:r>
              <a:rPr lang="en-US" sz="2400" b="1" i="1" dirty="0" err="1">
                <a:latin typeface=".VnArial" pitchFamily="34" charset="0"/>
              </a:rPr>
              <a:t>nhe</a:t>
            </a:r>
            <a:r>
              <a:rPr lang="en-US" sz="2400" b="1" i="1" dirty="0">
                <a:latin typeface=".VnArial" pitchFamily="34" charset="0"/>
              </a:rPr>
              <a:t>, </a:t>
            </a:r>
            <a:r>
              <a:rPr lang="en-US" sz="2400" b="1" i="1" dirty="0" err="1">
                <a:latin typeface=".VnArial" pitchFamily="34" charset="0"/>
              </a:rPr>
              <a:t>luån</a:t>
            </a:r>
            <a:r>
              <a:rPr lang="en-US" sz="2400" b="1" i="1" dirty="0">
                <a:latin typeface=".VnArial" pitchFamily="34" charset="0"/>
              </a:rPr>
              <a:t>)</a:t>
            </a:r>
          </a:p>
        </p:txBody>
      </p:sp>
      <p:sp>
        <p:nvSpPr>
          <p:cNvPr id="18452" name="Line 20"/>
          <p:cNvSpPr>
            <a:spLocks noChangeShapeType="1"/>
          </p:cNvSpPr>
          <p:nvPr/>
        </p:nvSpPr>
        <p:spPr bwMode="auto">
          <a:xfrm>
            <a:off x="1752600" y="2362200"/>
            <a:ext cx="2667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18453" name="Line 21"/>
          <p:cNvSpPr>
            <a:spLocks noChangeShapeType="1"/>
          </p:cNvSpPr>
          <p:nvPr/>
        </p:nvSpPr>
        <p:spPr bwMode="auto">
          <a:xfrm>
            <a:off x="7162800" y="2381250"/>
            <a:ext cx="1371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18455" name="Rectangle 23"/>
          <p:cNvSpPr>
            <a:spLocks noGrp="1" noChangeArrowheads="1"/>
          </p:cNvSpPr>
          <p:nvPr>
            <p:ph type="body" idx="1"/>
          </p:nvPr>
        </p:nvSpPr>
        <p:spPr>
          <a:xfrm>
            <a:off x="2571736" y="3500438"/>
            <a:ext cx="4000528" cy="2590800"/>
          </a:xfrm>
          <a:noFill/>
          <a:ln/>
        </p:spPr>
        <p:txBody>
          <a:bodyPr>
            <a:noAutofit/>
          </a:bodyPr>
          <a:lstStyle/>
          <a:p>
            <a:pPr>
              <a:lnSpc>
                <a:spcPct val="105000"/>
              </a:lnSpc>
              <a:spcBef>
                <a:spcPct val="30000"/>
              </a:spcBef>
              <a:buFontTx/>
              <a:buNone/>
            </a:pPr>
            <a:r>
              <a:rPr lang="en-US" sz="2400" b="1" dirty="0">
                <a:latin typeface=".VnArial" pitchFamily="34" charset="0"/>
              </a:rPr>
              <a:t>Con </a:t>
            </a:r>
            <a:r>
              <a:rPr lang="en-US" sz="2400" b="1" dirty="0" err="1">
                <a:latin typeface=".VnArial" pitchFamily="34" charset="0"/>
              </a:rPr>
              <a:t>mÌo</a:t>
            </a:r>
            <a:r>
              <a:rPr lang="en-US" sz="2400" b="1" dirty="0">
                <a:latin typeface=".VnArial" pitchFamily="34" charset="0"/>
              </a:rPr>
              <a:t>, con </a:t>
            </a:r>
            <a:r>
              <a:rPr lang="en-US" sz="2400" b="1" dirty="0" err="1">
                <a:latin typeface=".VnArial" pitchFamily="34" charset="0"/>
              </a:rPr>
              <a:t>mÌo</a:t>
            </a:r>
            <a:endParaRPr lang="en-US" sz="2400" b="1" dirty="0">
              <a:latin typeface=".VnArial" pitchFamily="34" charset="0"/>
            </a:endParaRPr>
          </a:p>
          <a:p>
            <a:pPr>
              <a:lnSpc>
                <a:spcPct val="105000"/>
              </a:lnSpc>
              <a:spcBef>
                <a:spcPct val="30000"/>
              </a:spcBef>
              <a:buFontTx/>
              <a:buNone/>
            </a:pPr>
            <a:r>
              <a:rPr lang="en-US" sz="2400" b="1" dirty="0">
                <a:latin typeface=".VnArial" pitchFamily="34" charset="0"/>
              </a:rPr>
              <a:t>.......  </a:t>
            </a:r>
            <a:r>
              <a:rPr lang="en-US" sz="2400" b="1" dirty="0" err="1">
                <a:latin typeface=".VnArial" pitchFamily="34" charset="0"/>
              </a:rPr>
              <a:t>theo</a:t>
            </a:r>
            <a:r>
              <a:rPr lang="en-US" sz="2400" b="1" dirty="0">
                <a:latin typeface=".VnArial" pitchFamily="34" charset="0"/>
              </a:rPr>
              <a:t> con </a:t>
            </a:r>
            <a:r>
              <a:rPr lang="en-US" sz="2400" b="1" dirty="0" err="1">
                <a:latin typeface=".VnArial" pitchFamily="34" charset="0"/>
              </a:rPr>
              <a:t>chuét</a:t>
            </a:r>
            <a:endParaRPr lang="en-US" sz="2400" b="1" dirty="0">
              <a:latin typeface=".VnArial" pitchFamily="34" charset="0"/>
            </a:endParaRPr>
          </a:p>
          <a:p>
            <a:pPr>
              <a:lnSpc>
                <a:spcPct val="105000"/>
              </a:lnSpc>
              <a:spcBef>
                <a:spcPct val="30000"/>
              </a:spcBef>
              <a:buFontTx/>
              <a:buNone/>
            </a:pPr>
            <a:r>
              <a:rPr lang="en-US" sz="2400" b="1" dirty="0">
                <a:latin typeface=".VnArial" pitchFamily="34" charset="0"/>
              </a:rPr>
              <a:t>........ </a:t>
            </a:r>
            <a:r>
              <a:rPr lang="en-US" sz="2400" b="1" dirty="0" err="1">
                <a:latin typeface=".VnArial" pitchFamily="34" charset="0"/>
              </a:rPr>
              <a:t>vuèt</a:t>
            </a:r>
            <a:r>
              <a:rPr lang="en-US" sz="2400" b="1" dirty="0">
                <a:latin typeface=".VnArial" pitchFamily="34" charset="0"/>
              </a:rPr>
              <a:t>, ....... </a:t>
            </a:r>
            <a:r>
              <a:rPr lang="en-US" sz="2400" b="1" dirty="0" err="1">
                <a:latin typeface=".VnArial" pitchFamily="34" charset="0"/>
              </a:rPr>
              <a:t>nanh</a:t>
            </a:r>
            <a:endParaRPr lang="en-US" sz="2400" b="1" dirty="0">
              <a:latin typeface=".VnArial" pitchFamily="34" charset="0"/>
            </a:endParaRPr>
          </a:p>
          <a:p>
            <a:pPr>
              <a:lnSpc>
                <a:spcPct val="105000"/>
              </a:lnSpc>
              <a:spcBef>
                <a:spcPct val="30000"/>
              </a:spcBef>
              <a:buFontTx/>
              <a:buNone/>
            </a:pPr>
            <a:r>
              <a:rPr lang="en-US" sz="2400" b="1" dirty="0">
                <a:latin typeface=".VnArial" pitchFamily="34" charset="0"/>
              </a:rPr>
              <a:t>Con </a:t>
            </a:r>
            <a:r>
              <a:rPr lang="en-US" sz="2400" b="1" dirty="0" err="1">
                <a:latin typeface=".VnArial" pitchFamily="34" charset="0"/>
              </a:rPr>
              <a:t>chuét</a:t>
            </a:r>
            <a:r>
              <a:rPr lang="en-US" sz="2400" b="1" dirty="0">
                <a:latin typeface=".VnArial" pitchFamily="34" charset="0"/>
              </a:rPr>
              <a:t> ........  </a:t>
            </a:r>
            <a:r>
              <a:rPr lang="en-US" sz="2400" b="1" dirty="0" err="1">
                <a:latin typeface=".VnArial" pitchFamily="34" charset="0"/>
              </a:rPr>
              <a:t>quanh</a:t>
            </a:r>
            <a:endParaRPr lang="en-US" sz="2400" b="1" dirty="0">
              <a:latin typeface=".VnArial" pitchFamily="34" charset="0"/>
            </a:endParaRPr>
          </a:p>
          <a:p>
            <a:pPr>
              <a:lnSpc>
                <a:spcPct val="105000"/>
              </a:lnSpc>
              <a:spcBef>
                <a:spcPct val="30000"/>
              </a:spcBef>
              <a:buFontTx/>
              <a:buNone/>
            </a:pPr>
            <a:r>
              <a:rPr lang="en-US" sz="2400" b="1" dirty="0" err="1">
                <a:latin typeface=".VnArial" pitchFamily="34" charset="0"/>
              </a:rPr>
              <a:t>Luån</a:t>
            </a:r>
            <a:r>
              <a:rPr lang="en-US" sz="2400" b="1" dirty="0">
                <a:latin typeface=".VnArial" pitchFamily="34" charset="0"/>
              </a:rPr>
              <a:t> hang ..........</a:t>
            </a:r>
            <a:r>
              <a:rPr lang="en-US" sz="2400" b="1" dirty="0" err="1">
                <a:latin typeface=".VnArial" pitchFamily="34" charset="0"/>
              </a:rPr>
              <a:t>hèc</a:t>
            </a:r>
            <a:r>
              <a:rPr lang="en-US" sz="2400" b="1" dirty="0">
                <a:latin typeface=".VnArial" pitchFamily="34" charset="0"/>
              </a:rPr>
              <a:t>.</a:t>
            </a:r>
          </a:p>
          <a:p>
            <a:pPr>
              <a:lnSpc>
                <a:spcPct val="105000"/>
              </a:lnSpc>
              <a:spcBef>
                <a:spcPct val="30000"/>
              </a:spcBef>
              <a:buFontTx/>
              <a:buNone/>
            </a:pPr>
            <a:r>
              <a:rPr lang="en-US" sz="2400" b="1" i="1" dirty="0">
                <a:latin typeface=".VnArial" pitchFamily="34" charset="0"/>
              </a:rPr>
              <a:t>                         §</a:t>
            </a:r>
            <a:r>
              <a:rPr lang="en-US" sz="2400" b="1" i="1" dirty="0" err="1">
                <a:latin typeface=".VnArial" pitchFamily="34" charset="0"/>
              </a:rPr>
              <a:t>ång</a:t>
            </a:r>
            <a:r>
              <a:rPr lang="en-US" sz="2400" b="1" i="1" dirty="0">
                <a:latin typeface=".VnArial" pitchFamily="34" charset="0"/>
              </a:rPr>
              <a:t> </a:t>
            </a:r>
            <a:r>
              <a:rPr lang="en-US" sz="2400" b="1" i="1" dirty="0" err="1">
                <a:latin typeface=".VnArial" pitchFamily="34" charset="0"/>
              </a:rPr>
              <a:t>dao</a:t>
            </a:r>
            <a:endParaRPr lang="en-US" sz="2400" b="1" i="1" dirty="0">
              <a:latin typeface=".Vn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00166" y="428604"/>
            <a:ext cx="532229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16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2015</a:t>
            </a:r>
          </a:p>
          <a:p>
            <a:pPr algn="ctr"/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phẩy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857232"/>
            <a:ext cx="850109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b="1" dirty="0" smtClean="0">
                <a:latin typeface=".VnArial" pitchFamily="34" charset="0"/>
              </a:rPr>
              <a:t/>
            </a:r>
            <a:br>
              <a:rPr lang="en-US" sz="3100" b="1" dirty="0" smtClean="0">
                <a:latin typeface=".VnArial" pitchFamily="34" charset="0"/>
              </a:rPr>
            </a:br>
            <a:r>
              <a:rPr lang="en-US" sz="3100" b="1" dirty="0" smtClean="0">
                <a:latin typeface=".VnArial" pitchFamily="34" charset="0"/>
              </a:rPr>
              <a:t/>
            </a:r>
            <a:br>
              <a:rPr lang="en-US" sz="3100" b="1" dirty="0" smtClean="0">
                <a:latin typeface=".VnArial" pitchFamily="34" charset="0"/>
              </a:rPr>
            </a:br>
            <a:r>
              <a:rPr lang="en-US" sz="3100" b="1" dirty="0" smtClean="0">
                <a:latin typeface=".VnArial" pitchFamily="34" charset="0"/>
              </a:rPr>
              <a:t/>
            </a:r>
            <a:br>
              <a:rPr lang="en-US" sz="3100" b="1" dirty="0" smtClean="0">
                <a:latin typeface=".VnArial" pitchFamily="34" charset="0"/>
              </a:rPr>
            </a:br>
            <a:r>
              <a:rPr lang="en-US" sz="3100" b="1" dirty="0" smtClean="0">
                <a:latin typeface=".VnArial" pitchFamily="34" charset="0"/>
              </a:rPr>
              <a:t/>
            </a:r>
            <a:br>
              <a:rPr lang="en-US" sz="3100" b="1" dirty="0" smtClean="0">
                <a:latin typeface=".VnArial" pitchFamily="34" charset="0"/>
              </a:rPr>
            </a:br>
            <a:r>
              <a:rPr lang="en-US" sz="3100" b="1" dirty="0" smtClean="0">
                <a:latin typeface=".VnArial" pitchFamily="34" charset="0"/>
              </a:rPr>
              <a:t/>
            </a:r>
            <a:br>
              <a:rPr lang="en-US" sz="3100" b="1" dirty="0" smtClean="0">
                <a:latin typeface=".VnArial" pitchFamily="34" charset="0"/>
              </a:rPr>
            </a:br>
            <a:r>
              <a:rPr lang="en-US" sz="3100" b="1" dirty="0" smtClean="0">
                <a:latin typeface=".VnArial" pitchFamily="34" charset="0"/>
              </a:rPr>
              <a:t>3</a:t>
            </a:r>
            <a:r>
              <a:rPr lang="en-US" sz="3100" b="1" dirty="0">
                <a:latin typeface=".VnArial" pitchFamily="34" charset="0"/>
              </a:rPr>
              <a:t>. </a:t>
            </a:r>
            <a:r>
              <a:rPr lang="en-US" sz="3100" b="1" dirty="0" err="1">
                <a:latin typeface=".VnArial" pitchFamily="34" charset="0"/>
              </a:rPr>
              <a:t>Cã</a:t>
            </a:r>
            <a:r>
              <a:rPr lang="en-US" sz="3100" b="1" dirty="0">
                <a:latin typeface=".VnArial" pitchFamily="34" charset="0"/>
              </a:rPr>
              <a:t> </a:t>
            </a:r>
            <a:r>
              <a:rPr lang="en-US" sz="3100" b="1" dirty="0" err="1">
                <a:latin typeface=".VnArial" pitchFamily="34" charset="0"/>
              </a:rPr>
              <a:t>thÓ</a:t>
            </a:r>
            <a:r>
              <a:rPr lang="en-US" sz="3100" b="1" dirty="0">
                <a:latin typeface=".VnArial" pitchFamily="34" charset="0"/>
              </a:rPr>
              <a:t> ®</a:t>
            </a:r>
            <a:r>
              <a:rPr lang="en-US" sz="3100" b="1" dirty="0" err="1">
                <a:latin typeface=".VnArial" pitchFamily="34" charset="0"/>
              </a:rPr>
              <a:t>Æt</a:t>
            </a:r>
            <a:r>
              <a:rPr lang="en-US" sz="3100" b="1" dirty="0">
                <a:latin typeface=".VnArial" pitchFamily="34" charset="0"/>
              </a:rPr>
              <a:t> </a:t>
            </a:r>
            <a:r>
              <a:rPr lang="en-US" sz="3100" b="1" dirty="0" err="1">
                <a:latin typeface=".VnArial" pitchFamily="34" charset="0"/>
              </a:rPr>
              <a:t>dÊu</a:t>
            </a:r>
            <a:r>
              <a:rPr lang="en-US" sz="3100" b="1" dirty="0">
                <a:latin typeface=".VnArial" pitchFamily="34" charset="0"/>
              </a:rPr>
              <a:t> </a:t>
            </a:r>
            <a:r>
              <a:rPr lang="en-US" sz="3100" b="1" dirty="0" err="1">
                <a:latin typeface=".VnArial" pitchFamily="34" charset="0"/>
              </a:rPr>
              <a:t>phÈy</a:t>
            </a:r>
            <a:r>
              <a:rPr lang="en-US" sz="3100" b="1" dirty="0">
                <a:latin typeface=".VnArial" pitchFamily="34" charset="0"/>
              </a:rPr>
              <a:t> </a:t>
            </a:r>
            <a:r>
              <a:rPr lang="en-US" sz="3100" b="1" dirty="0" err="1">
                <a:latin typeface=".VnArial" pitchFamily="34" charset="0"/>
              </a:rPr>
              <a:t>vµo</a:t>
            </a:r>
            <a:r>
              <a:rPr lang="en-US" sz="3100" b="1" dirty="0">
                <a:latin typeface=".VnArial" pitchFamily="34" charset="0"/>
              </a:rPr>
              <a:t> </a:t>
            </a:r>
            <a:r>
              <a:rPr lang="en-US" sz="3100" b="1" dirty="0" err="1">
                <a:latin typeface=".VnArial" pitchFamily="34" charset="0"/>
              </a:rPr>
              <a:t>nh÷ng</a:t>
            </a:r>
            <a:r>
              <a:rPr lang="en-US" sz="3100" b="1" dirty="0">
                <a:latin typeface=".VnArial" pitchFamily="34" charset="0"/>
              </a:rPr>
              <a:t> </a:t>
            </a:r>
            <a:r>
              <a:rPr lang="en-US" sz="3100" b="1" dirty="0" err="1">
                <a:latin typeface=".VnArial" pitchFamily="34" charset="0"/>
              </a:rPr>
              <a:t>chç</a:t>
            </a:r>
            <a:r>
              <a:rPr lang="en-US" sz="3100" b="1" dirty="0">
                <a:latin typeface=".VnArial" pitchFamily="34" charset="0"/>
              </a:rPr>
              <a:t> </a:t>
            </a:r>
            <a:r>
              <a:rPr lang="en-US" sz="3100" b="1" dirty="0" err="1">
                <a:latin typeface=".VnArial" pitchFamily="34" charset="0"/>
              </a:rPr>
              <a:t>nµo</a:t>
            </a:r>
            <a:r>
              <a:rPr lang="en-US" sz="3100" b="1" dirty="0">
                <a:latin typeface=".VnArial" pitchFamily="34" charset="0"/>
              </a:rPr>
              <a:t> </a:t>
            </a:r>
            <a:r>
              <a:rPr lang="en-US" sz="3100" b="1" dirty="0" err="1">
                <a:latin typeface=".VnArial" pitchFamily="34" charset="0"/>
              </a:rPr>
              <a:t>trong</a:t>
            </a:r>
            <a:r>
              <a:rPr lang="en-US" sz="3100" b="1" dirty="0">
                <a:latin typeface=".VnArial" pitchFamily="34" charset="0"/>
              </a:rPr>
              <a:t> </a:t>
            </a:r>
            <a:r>
              <a:rPr lang="en-US" sz="3100" b="1" dirty="0" err="1">
                <a:latin typeface=".VnArial" pitchFamily="34" charset="0"/>
              </a:rPr>
              <a:t>mçi</a:t>
            </a:r>
            <a:r>
              <a:rPr lang="en-US" sz="3100" b="1" dirty="0">
                <a:latin typeface=".VnArial" pitchFamily="34" charset="0"/>
              </a:rPr>
              <a:t> </a:t>
            </a:r>
            <a:r>
              <a:rPr lang="en-US" sz="3100" b="1" dirty="0" err="1">
                <a:latin typeface=".VnArial" pitchFamily="34" charset="0"/>
              </a:rPr>
              <a:t>c©u</a:t>
            </a:r>
            <a:r>
              <a:rPr lang="en-US" sz="3100" b="1" dirty="0">
                <a:latin typeface=".VnArial" pitchFamily="34" charset="0"/>
              </a:rPr>
              <a:t> </a:t>
            </a:r>
            <a:r>
              <a:rPr lang="en-US" sz="3100" b="1" dirty="0" err="1">
                <a:latin typeface=".VnArial" pitchFamily="34" charset="0"/>
              </a:rPr>
              <a:t>sau</a:t>
            </a:r>
            <a:r>
              <a:rPr lang="en-US" sz="2400" b="1" dirty="0">
                <a:solidFill>
                  <a:srgbClr val="0066FF"/>
                </a:solidFill>
                <a:latin typeface=".VnArial" pitchFamily="34" charset="0"/>
              </a:rPr>
              <a:t>?</a:t>
            </a: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0" y="2571744"/>
            <a:ext cx="9144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45000"/>
              </a:spcBef>
            </a:pPr>
            <a:r>
              <a:rPr lang="en-US" sz="2400" b="1" dirty="0">
                <a:latin typeface=".VnArial" pitchFamily="34" charset="0"/>
              </a:rPr>
              <a:t>a, </a:t>
            </a:r>
            <a:r>
              <a:rPr lang="en-US" sz="2400" b="1" dirty="0" err="1">
                <a:latin typeface=".VnArial" pitchFamily="34" charset="0"/>
              </a:rPr>
              <a:t>Líp</a:t>
            </a:r>
            <a:r>
              <a:rPr lang="en-US" sz="2400" b="1" dirty="0">
                <a:latin typeface=".VnArial" pitchFamily="34" charset="0"/>
              </a:rPr>
              <a:t> </a:t>
            </a:r>
            <a:r>
              <a:rPr lang="en-US" sz="2400" b="1" dirty="0" err="1">
                <a:latin typeface=".VnArial" pitchFamily="34" charset="0"/>
              </a:rPr>
              <a:t>em</a:t>
            </a:r>
            <a:r>
              <a:rPr lang="en-US" sz="2400" b="1" dirty="0">
                <a:latin typeface=".VnArial" pitchFamily="34" charset="0"/>
              </a:rPr>
              <a:t> </a:t>
            </a:r>
            <a:r>
              <a:rPr lang="en-US" sz="2400" b="1" dirty="0" err="1">
                <a:latin typeface=".VnArial" pitchFamily="34" charset="0"/>
              </a:rPr>
              <a:t>häc</a:t>
            </a:r>
            <a:r>
              <a:rPr lang="en-US" sz="2400" b="1" dirty="0">
                <a:latin typeface=".VnArial" pitchFamily="34" charset="0"/>
              </a:rPr>
              <a:t> </a:t>
            </a:r>
            <a:r>
              <a:rPr lang="en-US" sz="2400" b="1" dirty="0" err="1">
                <a:latin typeface=".VnArial" pitchFamily="34" charset="0"/>
              </a:rPr>
              <a:t>tËp</a:t>
            </a:r>
            <a:r>
              <a:rPr lang="en-US" sz="2400" b="1" dirty="0">
                <a:latin typeface=".VnArial" pitchFamily="34" charset="0"/>
              </a:rPr>
              <a:t> </a:t>
            </a:r>
            <a:r>
              <a:rPr lang="en-US" sz="2400" b="1" dirty="0" err="1">
                <a:latin typeface=".VnArial" pitchFamily="34" charset="0"/>
              </a:rPr>
              <a:t>tèt</a:t>
            </a:r>
            <a:r>
              <a:rPr lang="en-US" sz="2400" b="1" dirty="0">
                <a:solidFill>
                  <a:srgbClr val="FF0000"/>
                </a:solidFill>
                <a:latin typeface=".VnArial" pitchFamily="34" charset="0"/>
              </a:rPr>
              <a:t>  </a:t>
            </a:r>
            <a:r>
              <a:rPr lang="en-US" sz="2400" b="1" dirty="0" err="1">
                <a:latin typeface=".VnArial" pitchFamily="34" charset="0"/>
              </a:rPr>
              <a:t>lao</a:t>
            </a:r>
            <a:r>
              <a:rPr lang="en-US" sz="2400" b="1" dirty="0">
                <a:latin typeface=".VnArial" pitchFamily="34" charset="0"/>
              </a:rPr>
              <a:t> ®</a:t>
            </a:r>
            <a:r>
              <a:rPr lang="en-US" sz="2400" b="1" dirty="0" err="1">
                <a:latin typeface=".VnArial" pitchFamily="34" charset="0"/>
              </a:rPr>
              <a:t>éng</a:t>
            </a:r>
            <a:r>
              <a:rPr lang="en-US" sz="2400" b="1" dirty="0">
                <a:latin typeface=".VnArial" pitchFamily="34" charset="0"/>
              </a:rPr>
              <a:t> </a:t>
            </a:r>
            <a:r>
              <a:rPr lang="en-US" sz="2400" b="1" dirty="0" err="1">
                <a:latin typeface=".VnArial" pitchFamily="34" charset="0"/>
              </a:rPr>
              <a:t>tèt</a:t>
            </a:r>
            <a:r>
              <a:rPr lang="en-US" sz="2400" b="1" dirty="0">
                <a:latin typeface=".VnArial" pitchFamily="34" charset="0"/>
              </a:rPr>
              <a:t>.</a:t>
            </a:r>
          </a:p>
          <a:p>
            <a:pPr marL="342900" indent="-342900">
              <a:lnSpc>
                <a:spcPct val="120000"/>
              </a:lnSpc>
              <a:spcBef>
                <a:spcPct val="45000"/>
              </a:spcBef>
            </a:pPr>
            <a:r>
              <a:rPr lang="en-US" sz="2400" b="1" dirty="0">
                <a:latin typeface=".VnArial" pitchFamily="34" charset="0"/>
              </a:rPr>
              <a:t>b, C« </a:t>
            </a:r>
            <a:r>
              <a:rPr lang="en-US" sz="2400" b="1" dirty="0" err="1">
                <a:latin typeface=".VnArial" pitchFamily="34" charset="0"/>
              </a:rPr>
              <a:t>gi¸o</a:t>
            </a:r>
            <a:r>
              <a:rPr lang="en-US" sz="2400" b="1" dirty="0">
                <a:latin typeface=".VnArial" pitchFamily="34" charset="0"/>
              </a:rPr>
              <a:t> </a:t>
            </a:r>
            <a:r>
              <a:rPr lang="en-US" sz="2400" b="1" dirty="0" err="1">
                <a:latin typeface=".VnArial" pitchFamily="34" charset="0"/>
              </a:rPr>
              <a:t>chóng</a:t>
            </a:r>
            <a:r>
              <a:rPr lang="en-US" sz="2400" b="1" dirty="0">
                <a:latin typeface=".VnArial" pitchFamily="34" charset="0"/>
              </a:rPr>
              <a:t> </a:t>
            </a:r>
            <a:r>
              <a:rPr lang="en-US" sz="2400" b="1" dirty="0" err="1">
                <a:latin typeface=".VnArial" pitchFamily="34" charset="0"/>
              </a:rPr>
              <a:t>em</a:t>
            </a:r>
            <a:r>
              <a:rPr lang="en-US" sz="2400" b="1" dirty="0">
                <a:latin typeface=".VnArial" pitchFamily="34" charset="0"/>
              </a:rPr>
              <a:t> </a:t>
            </a:r>
            <a:r>
              <a:rPr lang="en-US" sz="2400" b="1" dirty="0" err="1">
                <a:latin typeface=".VnArial" pitchFamily="34" charset="0"/>
              </a:rPr>
              <a:t>rÊt</a:t>
            </a:r>
            <a:r>
              <a:rPr lang="en-US" sz="2400" b="1" dirty="0">
                <a:latin typeface=".VnArial" pitchFamily="34" charset="0"/>
              </a:rPr>
              <a:t> </a:t>
            </a:r>
            <a:r>
              <a:rPr lang="en-US" sz="2400" b="1" dirty="0" err="1">
                <a:latin typeface=".VnArial" pitchFamily="34" charset="0"/>
              </a:rPr>
              <a:t>yªu</a:t>
            </a:r>
            <a:r>
              <a:rPr lang="en-US" sz="2400" b="1" dirty="0">
                <a:latin typeface=".VnArial" pitchFamily="34" charset="0"/>
              </a:rPr>
              <a:t> </a:t>
            </a:r>
            <a:r>
              <a:rPr lang="en-US" sz="2400" b="1" dirty="0" err="1">
                <a:latin typeface=".VnArial" pitchFamily="34" charset="0"/>
              </a:rPr>
              <a:t>th­¬ng</a:t>
            </a:r>
            <a:r>
              <a:rPr lang="en-US" sz="2400" b="1" dirty="0">
                <a:solidFill>
                  <a:srgbClr val="FF00FF"/>
                </a:solidFill>
                <a:latin typeface=".VnArial" pitchFamily="34" charset="0"/>
              </a:rPr>
              <a:t> </a:t>
            </a:r>
            <a:r>
              <a:rPr lang="en-US" sz="2400" b="1" dirty="0" err="1">
                <a:latin typeface=".VnArial" pitchFamily="34" charset="0"/>
              </a:rPr>
              <a:t>quý</a:t>
            </a:r>
            <a:r>
              <a:rPr lang="en-US" sz="2400" b="1" dirty="0">
                <a:latin typeface=".VnArial" pitchFamily="34" charset="0"/>
              </a:rPr>
              <a:t> </a:t>
            </a:r>
            <a:r>
              <a:rPr lang="en-US" sz="2400" b="1" dirty="0" err="1">
                <a:latin typeface=".VnArial" pitchFamily="34" charset="0"/>
              </a:rPr>
              <a:t>mÕn</a:t>
            </a:r>
            <a:r>
              <a:rPr lang="en-US" sz="2400" b="1" dirty="0">
                <a:latin typeface=".VnArial" pitchFamily="34" charset="0"/>
              </a:rPr>
              <a:t> </a:t>
            </a:r>
            <a:r>
              <a:rPr lang="en-US" sz="2400" b="1" dirty="0" err="1">
                <a:latin typeface=".VnArial" pitchFamily="34" charset="0"/>
              </a:rPr>
              <a:t>häc</a:t>
            </a:r>
            <a:r>
              <a:rPr lang="en-US" sz="2400" b="1" dirty="0">
                <a:latin typeface=".VnArial" pitchFamily="34" charset="0"/>
              </a:rPr>
              <a:t> </a:t>
            </a:r>
            <a:r>
              <a:rPr lang="en-US" sz="2400" b="1" dirty="0" err="1">
                <a:latin typeface=".VnArial" pitchFamily="34" charset="0"/>
              </a:rPr>
              <a:t>sinh</a:t>
            </a:r>
            <a:r>
              <a:rPr lang="en-US" sz="2400" b="1" dirty="0">
                <a:latin typeface=".VnArial" pitchFamily="34" charset="0"/>
              </a:rPr>
              <a:t>.</a:t>
            </a:r>
          </a:p>
          <a:p>
            <a:pPr marL="342900" indent="-342900">
              <a:lnSpc>
                <a:spcPct val="120000"/>
              </a:lnSpc>
              <a:spcBef>
                <a:spcPct val="45000"/>
              </a:spcBef>
            </a:pPr>
            <a:r>
              <a:rPr lang="en-US" sz="2400" b="1" dirty="0">
                <a:latin typeface=".VnArial" pitchFamily="34" charset="0"/>
              </a:rPr>
              <a:t>c, </a:t>
            </a:r>
            <a:r>
              <a:rPr lang="en-US" sz="2400" b="1" dirty="0" err="1">
                <a:latin typeface=".VnArial" pitchFamily="34" charset="0"/>
              </a:rPr>
              <a:t>Chóng</a:t>
            </a:r>
            <a:r>
              <a:rPr lang="en-US" sz="2400" b="1" dirty="0">
                <a:latin typeface=".VnArial" pitchFamily="34" charset="0"/>
              </a:rPr>
              <a:t> </a:t>
            </a:r>
            <a:r>
              <a:rPr lang="en-US" sz="2400" b="1" dirty="0" err="1">
                <a:latin typeface=".VnArial" pitchFamily="34" charset="0"/>
              </a:rPr>
              <a:t>em</a:t>
            </a:r>
            <a:r>
              <a:rPr lang="en-US" sz="2400" b="1" dirty="0">
                <a:latin typeface=".VnArial" pitchFamily="34" charset="0"/>
              </a:rPr>
              <a:t> </a:t>
            </a:r>
            <a:r>
              <a:rPr lang="en-US" sz="2400" b="1" dirty="0" err="1">
                <a:latin typeface=".VnArial" pitchFamily="34" charset="0"/>
              </a:rPr>
              <a:t>lu«n</a:t>
            </a:r>
            <a:r>
              <a:rPr lang="en-US" sz="2400" b="1" dirty="0">
                <a:latin typeface=".VnArial" pitchFamily="34" charset="0"/>
              </a:rPr>
              <a:t> </a:t>
            </a:r>
            <a:r>
              <a:rPr lang="en-US" sz="2400" b="1" dirty="0" err="1">
                <a:latin typeface=".VnArial" pitchFamily="34" charset="0"/>
              </a:rPr>
              <a:t>kÝnh</a:t>
            </a:r>
            <a:r>
              <a:rPr lang="en-US" sz="2400" b="1" dirty="0">
                <a:latin typeface=".VnArial" pitchFamily="34" charset="0"/>
              </a:rPr>
              <a:t> </a:t>
            </a:r>
            <a:r>
              <a:rPr lang="en-US" sz="2400" b="1" dirty="0" err="1">
                <a:latin typeface=".VnArial" pitchFamily="34" charset="0"/>
              </a:rPr>
              <a:t>träng</a:t>
            </a:r>
            <a:r>
              <a:rPr lang="en-US" sz="2400" b="1" dirty="0">
                <a:latin typeface=".VnArial" pitchFamily="34" charset="0"/>
              </a:rPr>
              <a:t> </a:t>
            </a:r>
            <a:r>
              <a:rPr lang="en-US" sz="2400" b="1" dirty="0" err="1">
                <a:latin typeface=".VnArial" pitchFamily="34" charset="0"/>
              </a:rPr>
              <a:t>biÕt</a:t>
            </a:r>
            <a:r>
              <a:rPr lang="en-US" sz="2400" b="1" dirty="0">
                <a:latin typeface=".VnArial" pitchFamily="34" charset="0"/>
              </a:rPr>
              <a:t> ¬n </a:t>
            </a:r>
            <a:r>
              <a:rPr lang="en-US" sz="2400" b="1" dirty="0" err="1">
                <a:latin typeface=".VnArial" pitchFamily="34" charset="0"/>
              </a:rPr>
              <a:t>c¸c</a:t>
            </a:r>
            <a:r>
              <a:rPr lang="en-US" sz="2400" b="1" dirty="0">
                <a:latin typeface=".VnArial" pitchFamily="34" charset="0"/>
              </a:rPr>
              <a:t> </a:t>
            </a:r>
            <a:r>
              <a:rPr lang="en-US" sz="2400" b="1" dirty="0" err="1">
                <a:latin typeface=".VnArial" pitchFamily="34" charset="0"/>
              </a:rPr>
              <a:t>thÇy</a:t>
            </a:r>
            <a:r>
              <a:rPr lang="en-US" sz="2400" b="1" dirty="0">
                <a:latin typeface=".VnArial" pitchFamily="34" charset="0"/>
              </a:rPr>
              <a:t> </a:t>
            </a:r>
            <a:r>
              <a:rPr lang="en-US" sz="2400" b="1" dirty="0" err="1">
                <a:latin typeface=".VnArial" pitchFamily="34" charset="0"/>
              </a:rPr>
              <a:t>gi¸o</a:t>
            </a:r>
            <a:r>
              <a:rPr lang="en-US" sz="2400" b="1" dirty="0">
                <a:latin typeface=".VnArial" pitchFamily="34" charset="0"/>
              </a:rPr>
              <a:t> c« </a:t>
            </a:r>
            <a:r>
              <a:rPr lang="en-US" sz="2400" b="1" dirty="0" err="1">
                <a:latin typeface=".VnArial" pitchFamily="34" charset="0"/>
              </a:rPr>
              <a:t>gi¸o</a:t>
            </a:r>
            <a:r>
              <a:rPr lang="en-US" sz="2400" b="1" dirty="0">
                <a:latin typeface=".VnArial" pitchFamily="34" charset="0"/>
              </a:rPr>
              <a:t>.</a:t>
            </a:r>
          </a:p>
        </p:txBody>
      </p:sp>
      <p:pic>
        <p:nvPicPr>
          <p:cNvPr id="20489" name="Picture 9" descr="FOURO0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5187950"/>
            <a:ext cx="1905000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0" descr="earth_arrow_md_wh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5638800"/>
            <a:ext cx="844550" cy="914400"/>
          </a:xfrm>
          <a:prstGeom prst="rect">
            <a:avLst/>
          </a:prstGeom>
          <a:noFill/>
        </p:spPr>
      </p:pic>
      <p:sp>
        <p:nvSpPr>
          <p:cNvPr id="20494" name="Line 14"/>
          <p:cNvSpPr>
            <a:spLocks noChangeShapeType="1"/>
          </p:cNvSpPr>
          <p:nvPr/>
        </p:nvSpPr>
        <p:spPr bwMode="auto">
          <a:xfrm>
            <a:off x="2428860" y="2143116"/>
            <a:ext cx="1905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>
            <a:off x="3357554" y="3071810"/>
            <a:ext cx="1143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20497" name="Line 17"/>
          <p:cNvSpPr>
            <a:spLocks noChangeShapeType="1"/>
          </p:cNvSpPr>
          <p:nvPr/>
        </p:nvSpPr>
        <p:spPr bwMode="auto">
          <a:xfrm>
            <a:off x="1643042" y="3000372"/>
            <a:ext cx="96043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3101036" y="2614610"/>
            <a:ext cx="22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.VnArial" pitchFamily="34" charset="0"/>
              </a:rPr>
              <a:t>,</a:t>
            </a:r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4129086" y="3828394"/>
            <a:ext cx="22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.VnArial" pitchFamily="34" charset="0"/>
              </a:rPr>
              <a:t>,</a:t>
            </a:r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7215206" y="3829056"/>
            <a:ext cx="22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.VnArial" pitchFamily="34" charset="0"/>
              </a:rPr>
              <a:t>,</a:t>
            </a:r>
          </a:p>
        </p:txBody>
      </p:sp>
      <p:sp>
        <p:nvSpPr>
          <p:cNvPr id="20501" name="Text Box 21"/>
          <p:cNvSpPr txBox="1">
            <a:spLocks noChangeArrowheads="1"/>
          </p:cNvSpPr>
          <p:nvPr/>
        </p:nvSpPr>
        <p:spPr bwMode="auto">
          <a:xfrm>
            <a:off x="5200656" y="3214686"/>
            <a:ext cx="22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.VnArial" pitchFamily="34" charset="0"/>
              </a:rPr>
              <a:t>,</a:t>
            </a:r>
          </a:p>
        </p:txBody>
      </p:sp>
      <p:sp>
        <p:nvSpPr>
          <p:cNvPr id="20504" name="Line 24"/>
          <p:cNvSpPr>
            <a:spLocks noChangeShapeType="1"/>
          </p:cNvSpPr>
          <p:nvPr/>
        </p:nvSpPr>
        <p:spPr bwMode="auto">
          <a:xfrm>
            <a:off x="5029224" y="2143116"/>
            <a:ext cx="2971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14" name="TextBox 13"/>
          <p:cNvSpPr txBox="1"/>
          <p:nvPr/>
        </p:nvSpPr>
        <p:spPr>
          <a:xfrm>
            <a:off x="1714480" y="500042"/>
            <a:ext cx="532229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16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2015</a:t>
            </a:r>
          </a:p>
          <a:p>
            <a:pPr algn="ctr"/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phẩy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4" grpId="0" animBg="1"/>
      <p:bldP spid="20496" grpId="0" animBg="1"/>
      <p:bldP spid="20496" grpId="1" animBg="1"/>
      <p:bldP spid="20497" grpId="0" animBg="1"/>
      <p:bldP spid="20497" grpId="1" animBg="1"/>
      <p:bldP spid="20498" grpId="0"/>
      <p:bldP spid="20499" grpId="0"/>
      <p:bldP spid="20500" grpId="0"/>
      <p:bldP spid="20501" grpId="0"/>
      <p:bldP spid="2050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1538" y="2428868"/>
            <a:ext cx="7269163" cy="61595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a,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………..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071538" y="3071810"/>
            <a:ext cx="77724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b,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………..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071538" y="3857628"/>
            <a:ext cx="76962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…………..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hay.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1142976" y="4643446"/>
            <a:ext cx="6000792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……………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240" y="132"/>
            <a:chExt cx="5280" cy="4008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240" y="132"/>
              <a:ext cx="2352" cy="2412"/>
              <a:chOff x="240" y="132"/>
              <a:chExt cx="2352" cy="2412"/>
            </a:xfrm>
          </p:grpSpPr>
          <p:sp>
            <p:nvSpPr>
              <p:cNvPr id="3082" name="Freeform 10"/>
              <p:cNvSpPr>
                <a:spLocks/>
              </p:cNvSpPr>
              <p:nvPr/>
            </p:nvSpPr>
            <p:spPr bwMode="auto">
              <a:xfrm rot="-3872960">
                <a:off x="404" y="144"/>
                <a:ext cx="228" cy="459"/>
              </a:xfrm>
              <a:custGeom>
                <a:avLst/>
                <a:gdLst/>
                <a:ahLst/>
                <a:cxnLst>
                  <a:cxn ang="0">
                    <a:pos x="93" y="749"/>
                  </a:cxn>
                  <a:cxn ang="0">
                    <a:pos x="95" y="666"/>
                  </a:cxn>
                  <a:cxn ang="0">
                    <a:pos x="76" y="622"/>
                  </a:cxn>
                  <a:cxn ang="0">
                    <a:pos x="51" y="580"/>
                  </a:cxn>
                  <a:cxn ang="0">
                    <a:pos x="23" y="535"/>
                  </a:cxn>
                  <a:cxn ang="0">
                    <a:pos x="2" y="447"/>
                  </a:cxn>
                  <a:cxn ang="0">
                    <a:pos x="15" y="396"/>
                  </a:cxn>
                  <a:cxn ang="0">
                    <a:pos x="38" y="356"/>
                  </a:cxn>
                  <a:cxn ang="0">
                    <a:pos x="53" y="382"/>
                  </a:cxn>
                  <a:cxn ang="0">
                    <a:pos x="74" y="428"/>
                  </a:cxn>
                  <a:cxn ang="0">
                    <a:pos x="122" y="417"/>
                  </a:cxn>
                  <a:cxn ang="0">
                    <a:pos x="110" y="352"/>
                  </a:cxn>
                  <a:cxn ang="0">
                    <a:pos x="74" y="291"/>
                  </a:cxn>
                  <a:cxn ang="0">
                    <a:pos x="63" y="227"/>
                  </a:cxn>
                  <a:cxn ang="0">
                    <a:pos x="120" y="225"/>
                  </a:cxn>
                  <a:cxn ang="0">
                    <a:pos x="154" y="286"/>
                  </a:cxn>
                  <a:cxn ang="0">
                    <a:pos x="182" y="278"/>
                  </a:cxn>
                  <a:cxn ang="0">
                    <a:pos x="165" y="221"/>
                  </a:cxn>
                  <a:cxn ang="0">
                    <a:pos x="152" y="187"/>
                  </a:cxn>
                  <a:cxn ang="0">
                    <a:pos x="139" y="145"/>
                  </a:cxn>
                  <a:cxn ang="0">
                    <a:pos x="123" y="73"/>
                  </a:cxn>
                  <a:cxn ang="0">
                    <a:pos x="186" y="71"/>
                  </a:cxn>
                  <a:cxn ang="0">
                    <a:pos x="203" y="124"/>
                  </a:cxn>
                  <a:cxn ang="0">
                    <a:pos x="217" y="185"/>
                  </a:cxn>
                  <a:cxn ang="0">
                    <a:pos x="228" y="194"/>
                  </a:cxn>
                  <a:cxn ang="0">
                    <a:pos x="228" y="33"/>
                  </a:cxn>
                  <a:cxn ang="0">
                    <a:pos x="274" y="0"/>
                  </a:cxn>
                  <a:cxn ang="0">
                    <a:pos x="302" y="50"/>
                  </a:cxn>
                  <a:cxn ang="0">
                    <a:pos x="285" y="101"/>
                  </a:cxn>
                  <a:cxn ang="0">
                    <a:pos x="376" y="109"/>
                  </a:cxn>
                  <a:cxn ang="0">
                    <a:pos x="352" y="143"/>
                  </a:cxn>
                  <a:cxn ang="0">
                    <a:pos x="283" y="194"/>
                  </a:cxn>
                  <a:cxn ang="0">
                    <a:pos x="403" y="221"/>
                  </a:cxn>
                  <a:cxn ang="0">
                    <a:pos x="405" y="259"/>
                  </a:cxn>
                  <a:cxn ang="0">
                    <a:pos x="289" y="312"/>
                  </a:cxn>
                  <a:cxn ang="0">
                    <a:pos x="289" y="360"/>
                  </a:cxn>
                  <a:cxn ang="0">
                    <a:pos x="390" y="329"/>
                  </a:cxn>
                  <a:cxn ang="0">
                    <a:pos x="456" y="373"/>
                  </a:cxn>
                  <a:cxn ang="0">
                    <a:pos x="431" y="422"/>
                  </a:cxn>
                  <a:cxn ang="0">
                    <a:pos x="274" y="455"/>
                  </a:cxn>
                  <a:cxn ang="0">
                    <a:pos x="315" y="478"/>
                  </a:cxn>
                  <a:cxn ang="0">
                    <a:pos x="384" y="500"/>
                  </a:cxn>
                  <a:cxn ang="0">
                    <a:pos x="371" y="550"/>
                  </a:cxn>
                  <a:cxn ang="0">
                    <a:pos x="346" y="599"/>
                  </a:cxn>
                  <a:cxn ang="0">
                    <a:pos x="314" y="645"/>
                  </a:cxn>
                  <a:cxn ang="0">
                    <a:pos x="255" y="679"/>
                  </a:cxn>
                  <a:cxn ang="0">
                    <a:pos x="171" y="728"/>
                  </a:cxn>
                  <a:cxn ang="0">
                    <a:pos x="344" y="517"/>
                  </a:cxn>
                  <a:cxn ang="0">
                    <a:pos x="380" y="244"/>
                  </a:cxn>
                  <a:cxn ang="0">
                    <a:pos x="249" y="181"/>
                  </a:cxn>
                  <a:cxn ang="0">
                    <a:pos x="184" y="459"/>
                  </a:cxn>
                  <a:cxn ang="0">
                    <a:pos x="142" y="679"/>
                  </a:cxn>
                  <a:cxn ang="0">
                    <a:pos x="129" y="749"/>
                  </a:cxn>
                  <a:cxn ang="0">
                    <a:pos x="114" y="789"/>
                  </a:cxn>
                  <a:cxn ang="0">
                    <a:pos x="93" y="823"/>
                  </a:cxn>
                  <a:cxn ang="0">
                    <a:pos x="66" y="860"/>
                  </a:cxn>
                  <a:cxn ang="0">
                    <a:pos x="28" y="909"/>
                  </a:cxn>
                  <a:cxn ang="0">
                    <a:pos x="78" y="780"/>
                  </a:cxn>
                </a:cxnLst>
                <a:rect l="0" t="0" r="r" b="b"/>
                <a:pathLst>
                  <a:path w="456" h="919">
                    <a:moveTo>
                      <a:pt x="78" y="780"/>
                    </a:moveTo>
                    <a:lnTo>
                      <a:pt x="80" y="778"/>
                    </a:lnTo>
                    <a:lnTo>
                      <a:pt x="83" y="770"/>
                    </a:lnTo>
                    <a:lnTo>
                      <a:pt x="87" y="763"/>
                    </a:lnTo>
                    <a:lnTo>
                      <a:pt x="91" y="757"/>
                    </a:lnTo>
                    <a:lnTo>
                      <a:pt x="93" y="749"/>
                    </a:lnTo>
                    <a:lnTo>
                      <a:pt x="95" y="740"/>
                    </a:lnTo>
                    <a:lnTo>
                      <a:pt x="99" y="719"/>
                    </a:lnTo>
                    <a:lnTo>
                      <a:pt x="99" y="694"/>
                    </a:lnTo>
                    <a:lnTo>
                      <a:pt x="99" y="681"/>
                    </a:lnTo>
                    <a:lnTo>
                      <a:pt x="97" y="673"/>
                    </a:lnTo>
                    <a:lnTo>
                      <a:pt x="95" y="666"/>
                    </a:lnTo>
                    <a:lnTo>
                      <a:pt x="93" y="658"/>
                    </a:lnTo>
                    <a:lnTo>
                      <a:pt x="89" y="650"/>
                    </a:lnTo>
                    <a:lnTo>
                      <a:pt x="87" y="645"/>
                    </a:lnTo>
                    <a:lnTo>
                      <a:pt x="83" y="637"/>
                    </a:lnTo>
                    <a:lnTo>
                      <a:pt x="80" y="630"/>
                    </a:lnTo>
                    <a:lnTo>
                      <a:pt x="76" y="622"/>
                    </a:lnTo>
                    <a:lnTo>
                      <a:pt x="72" y="614"/>
                    </a:lnTo>
                    <a:lnTo>
                      <a:pt x="66" y="607"/>
                    </a:lnTo>
                    <a:lnTo>
                      <a:pt x="63" y="601"/>
                    </a:lnTo>
                    <a:lnTo>
                      <a:pt x="59" y="593"/>
                    </a:lnTo>
                    <a:lnTo>
                      <a:pt x="55" y="588"/>
                    </a:lnTo>
                    <a:lnTo>
                      <a:pt x="51" y="580"/>
                    </a:lnTo>
                    <a:lnTo>
                      <a:pt x="47" y="574"/>
                    </a:lnTo>
                    <a:lnTo>
                      <a:pt x="44" y="569"/>
                    </a:lnTo>
                    <a:lnTo>
                      <a:pt x="36" y="557"/>
                    </a:lnTo>
                    <a:lnTo>
                      <a:pt x="34" y="552"/>
                    </a:lnTo>
                    <a:lnTo>
                      <a:pt x="30" y="544"/>
                    </a:lnTo>
                    <a:lnTo>
                      <a:pt x="23" y="535"/>
                    </a:lnTo>
                    <a:lnTo>
                      <a:pt x="17" y="523"/>
                    </a:lnTo>
                    <a:lnTo>
                      <a:pt x="13" y="512"/>
                    </a:lnTo>
                    <a:lnTo>
                      <a:pt x="7" y="502"/>
                    </a:lnTo>
                    <a:lnTo>
                      <a:pt x="4" y="491"/>
                    </a:lnTo>
                    <a:lnTo>
                      <a:pt x="0" y="470"/>
                    </a:lnTo>
                    <a:lnTo>
                      <a:pt x="2" y="447"/>
                    </a:lnTo>
                    <a:lnTo>
                      <a:pt x="4" y="436"/>
                    </a:lnTo>
                    <a:lnTo>
                      <a:pt x="6" y="426"/>
                    </a:lnTo>
                    <a:lnTo>
                      <a:pt x="7" y="420"/>
                    </a:lnTo>
                    <a:lnTo>
                      <a:pt x="9" y="415"/>
                    </a:lnTo>
                    <a:lnTo>
                      <a:pt x="11" y="405"/>
                    </a:lnTo>
                    <a:lnTo>
                      <a:pt x="15" y="396"/>
                    </a:lnTo>
                    <a:lnTo>
                      <a:pt x="19" y="388"/>
                    </a:lnTo>
                    <a:lnTo>
                      <a:pt x="23" y="381"/>
                    </a:lnTo>
                    <a:lnTo>
                      <a:pt x="26" y="375"/>
                    </a:lnTo>
                    <a:lnTo>
                      <a:pt x="30" y="369"/>
                    </a:lnTo>
                    <a:lnTo>
                      <a:pt x="32" y="363"/>
                    </a:lnTo>
                    <a:lnTo>
                      <a:pt x="38" y="356"/>
                    </a:lnTo>
                    <a:lnTo>
                      <a:pt x="44" y="348"/>
                    </a:lnTo>
                    <a:lnTo>
                      <a:pt x="45" y="352"/>
                    </a:lnTo>
                    <a:lnTo>
                      <a:pt x="47" y="362"/>
                    </a:lnTo>
                    <a:lnTo>
                      <a:pt x="49" y="367"/>
                    </a:lnTo>
                    <a:lnTo>
                      <a:pt x="51" y="375"/>
                    </a:lnTo>
                    <a:lnTo>
                      <a:pt x="53" y="382"/>
                    </a:lnTo>
                    <a:lnTo>
                      <a:pt x="55" y="390"/>
                    </a:lnTo>
                    <a:lnTo>
                      <a:pt x="59" y="398"/>
                    </a:lnTo>
                    <a:lnTo>
                      <a:pt x="63" y="405"/>
                    </a:lnTo>
                    <a:lnTo>
                      <a:pt x="64" y="413"/>
                    </a:lnTo>
                    <a:lnTo>
                      <a:pt x="70" y="420"/>
                    </a:lnTo>
                    <a:lnTo>
                      <a:pt x="74" y="428"/>
                    </a:lnTo>
                    <a:lnTo>
                      <a:pt x="78" y="432"/>
                    </a:lnTo>
                    <a:lnTo>
                      <a:pt x="89" y="440"/>
                    </a:lnTo>
                    <a:lnTo>
                      <a:pt x="99" y="441"/>
                    </a:lnTo>
                    <a:lnTo>
                      <a:pt x="108" y="436"/>
                    </a:lnTo>
                    <a:lnTo>
                      <a:pt x="116" y="428"/>
                    </a:lnTo>
                    <a:lnTo>
                      <a:pt x="122" y="417"/>
                    </a:lnTo>
                    <a:lnTo>
                      <a:pt x="123" y="403"/>
                    </a:lnTo>
                    <a:lnTo>
                      <a:pt x="123" y="388"/>
                    </a:lnTo>
                    <a:lnTo>
                      <a:pt x="122" y="373"/>
                    </a:lnTo>
                    <a:lnTo>
                      <a:pt x="118" y="365"/>
                    </a:lnTo>
                    <a:lnTo>
                      <a:pt x="114" y="360"/>
                    </a:lnTo>
                    <a:lnTo>
                      <a:pt x="110" y="352"/>
                    </a:lnTo>
                    <a:lnTo>
                      <a:pt x="106" y="344"/>
                    </a:lnTo>
                    <a:lnTo>
                      <a:pt x="99" y="335"/>
                    </a:lnTo>
                    <a:lnTo>
                      <a:pt x="93" y="325"/>
                    </a:lnTo>
                    <a:lnTo>
                      <a:pt x="87" y="314"/>
                    </a:lnTo>
                    <a:lnTo>
                      <a:pt x="80" y="303"/>
                    </a:lnTo>
                    <a:lnTo>
                      <a:pt x="74" y="291"/>
                    </a:lnTo>
                    <a:lnTo>
                      <a:pt x="70" y="282"/>
                    </a:lnTo>
                    <a:lnTo>
                      <a:pt x="64" y="270"/>
                    </a:lnTo>
                    <a:lnTo>
                      <a:pt x="63" y="259"/>
                    </a:lnTo>
                    <a:lnTo>
                      <a:pt x="59" y="238"/>
                    </a:lnTo>
                    <a:lnTo>
                      <a:pt x="61" y="230"/>
                    </a:lnTo>
                    <a:lnTo>
                      <a:pt x="63" y="227"/>
                    </a:lnTo>
                    <a:lnTo>
                      <a:pt x="64" y="223"/>
                    </a:lnTo>
                    <a:lnTo>
                      <a:pt x="70" y="215"/>
                    </a:lnTo>
                    <a:lnTo>
                      <a:pt x="80" y="210"/>
                    </a:lnTo>
                    <a:lnTo>
                      <a:pt x="99" y="208"/>
                    </a:lnTo>
                    <a:lnTo>
                      <a:pt x="114" y="215"/>
                    </a:lnTo>
                    <a:lnTo>
                      <a:pt x="120" y="225"/>
                    </a:lnTo>
                    <a:lnTo>
                      <a:pt x="127" y="232"/>
                    </a:lnTo>
                    <a:lnTo>
                      <a:pt x="133" y="244"/>
                    </a:lnTo>
                    <a:lnTo>
                      <a:pt x="139" y="253"/>
                    </a:lnTo>
                    <a:lnTo>
                      <a:pt x="144" y="265"/>
                    </a:lnTo>
                    <a:lnTo>
                      <a:pt x="150" y="276"/>
                    </a:lnTo>
                    <a:lnTo>
                      <a:pt x="154" y="286"/>
                    </a:lnTo>
                    <a:lnTo>
                      <a:pt x="160" y="295"/>
                    </a:lnTo>
                    <a:lnTo>
                      <a:pt x="169" y="306"/>
                    </a:lnTo>
                    <a:lnTo>
                      <a:pt x="180" y="306"/>
                    </a:lnTo>
                    <a:lnTo>
                      <a:pt x="184" y="301"/>
                    </a:lnTo>
                    <a:lnTo>
                      <a:pt x="184" y="291"/>
                    </a:lnTo>
                    <a:lnTo>
                      <a:pt x="182" y="278"/>
                    </a:lnTo>
                    <a:lnTo>
                      <a:pt x="180" y="270"/>
                    </a:lnTo>
                    <a:lnTo>
                      <a:pt x="179" y="261"/>
                    </a:lnTo>
                    <a:lnTo>
                      <a:pt x="175" y="251"/>
                    </a:lnTo>
                    <a:lnTo>
                      <a:pt x="173" y="242"/>
                    </a:lnTo>
                    <a:lnTo>
                      <a:pt x="169" y="230"/>
                    </a:lnTo>
                    <a:lnTo>
                      <a:pt x="165" y="221"/>
                    </a:lnTo>
                    <a:lnTo>
                      <a:pt x="163" y="215"/>
                    </a:lnTo>
                    <a:lnTo>
                      <a:pt x="160" y="210"/>
                    </a:lnTo>
                    <a:lnTo>
                      <a:pt x="160" y="204"/>
                    </a:lnTo>
                    <a:lnTo>
                      <a:pt x="156" y="198"/>
                    </a:lnTo>
                    <a:lnTo>
                      <a:pt x="154" y="192"/>
                    </a:lnTo>
                    <a:lnTo>
                      <a:pt x="152" y="187"/>
                    </a:lnTo>
                    <a:lnTo>
                      <a:pt x="150" y="181"/>
                    </a:lnTo>
                    <a:lnTo>
                      <a:pt x="148" y="175"/>
                    </a:lnTo>
                    <a:lnTo>
                      <a:pt x="144" y="162"/>
                    </a:lnTo>
                    <a:lnTo>
                      <a:pt x="142" y="156"/>
                    </a:lnTo>
                    <a:lnTo>
                      <a:pt x="141" y="151"/>
                    </a:lnTo>
                    <a:lnTo>
                      <a:pt x="139" y="145"/>
                    </a:lnTo>
                    <a:lnTo>
                      <a:pt x="137" y="139"/>
                    </a:lnTo>
                    <a:lnTo>
                      <a:pt x="133" y="130"/>
                    </a:lnTo>
                    <a:lnTo>
                      <a:pt x="131" y="118"/>
                    </a:lnTo>
                    <a:lnTo>
                      <a:pt x="127" y="107"/>
                    </a:lnTo>
                    <a:lnTo>
                      <a:pt x="123" y="88"/>
                    </a:lnTo>
                    <a:lnTo>
                      <a:pt x="123" y="73"/>
                    </a:lnTo>
                    <a:lnTo>
                      <a:pt x="125" y="59"/>
                    </a:lnTo>
                    <a:lnTo>
                      <a:pt x="131" y="50"/>
                    </a:lnTo>
                    <a:lnTo>
                      <a:pt x="142" y="44"/>
                    </a:lnTo>
                    <a:lnTo>
                      <a:pt x="163" y="48"/>
                    </a:lnTo>
                    <a:lnTo>
                      <a:pt x="179" y="61"/>
                    </a:lnTo>
                    <a:lnTo>
                      <a:pt x="186" y="71"/>
                    </a:lnTo>
                    <a:lnTo>
                      <a:pt x="192" y="84"/>
                    </a:lnTo>
                    <a:lnTo>
                      <a:pt x="196" y="95"/>
                    </a:lnTo>
                    <a:lnTo>
                      <a:pt x="198" y="103"/>
                    </a:lnTo>
                    <a:lnTo>
                      <a:pt x="199" y="111"/>
                    </a:lnTo>
                    <a:lnTo>
                      <a:pt x="201" y="116"/>
                    </a:lnTo>
                    <a:lnTo>
                      <a:pt x="203" y="124"/>
                    </a:lnTo>
                    <a:lnTo>
                      <a:pt x="205" y="132"/>
                    </a:lnTo>
                    <a:lnTo>
                      <a:pt x="207" y="139"/>
                    </a:lnTo>
                    <a:lnTo>
                      <a:pt x="213" y="168"/>
                    </a:lnTo>
                    <a:lnTo>
                      <a:pt x="213" y="173"/>
                    </a:lnTo>
                    <a:lnTo>
                      <a:pt x="215" y="181"/>
                    </a:lnTo>
                    <a:lnTo>
                      <a:pt x="217" y="185"/>
                    </a:lnTo>
                    <a:lnTo>
                      <a:pt x="217" y="190"/>
                    </a:lnTo>
                    <a:lnTo>
                      <a:pt x="220" y="200"/>
                    </a:lnTo>
                    <a:lnTo>
                      <a:pt x="224" y="208"/>
                    </a:lnTo>
                    <a:lnTo>
                      <a:pt x="228" y="210"/>
                    </a:lnTo>
                    <a:lnTo>
                      <a:pt x="228" y="204"/>
                    </a:lnTo>
                    <a:lnTo>
                      <a:pt x="228" y="194"/>
                    </a:lnTo>
                    <a:lnTo>
                      <a:pt x="226" y="168"/>
                    </a:lnTo>
                    <a:lnTo>
                      <a:pt x="222" y="133"/>
                    </a:lnTo>
                    <a:lnTo>
                      <a:pt x="220" y="97"/>
                    </a:lnTo>
                    <a:lnTo>
                      <a:pt x="222" y="61"/>
                    </a:lnTo>
                    <a:lnTo>
                      <a:pt x="224" y="46"/>
                    </a:lnTo>
                    <a:lnTo>
                      <a:pt x="228" y="33"/>
                    </a:lnTo>
                    <a:lnTo>
                      <a:pt x="232" y="25"/>
                    </a:lnTo>
                    <a:lnTo>
                      <a:pt x="234" y="21"/>
                    </a:lnTo>
                    <a:lnTo>
                      <a:pt x="243" y="14"/>
                    </a:lnTo>
                    <a:lnTo>
                      <a:pt x="251" y="8"/>
                    </a:lnTo>
                    <a:lnTo>
                      <a:pt x="258" y="4"/>
                    </a:lnTo>
                    <a:lnTo>
                      <a:pt x="274" y="0"/>
                    </a:lnTo>
                    <a:lnTo>
                      <a:pt x="295" y="4"/>
                    </a:lnTo>
                    <a:lnTo>
                      <a:pt x="300" y="12"/>
                    </a:lnTo>
                    <a:lnTo>
                      <a:pt x="304" y="19"/>
                    </a:lnTo>
                    <a:lnTo>
                      <a:pt x="306" y="31"/>
                    </a:lnTo>
                    <a:lnTo>
                      <a:pt x="304" y="42"/>
                    </a:lnTo>
                    <a:lnTo>
                      <a:pt x="302" y="50"/>
                    </a:lnTo>
                    <a:lnTo>
                      <a:pt x="300" y="56"/>
                    </a:lnTo>
                    <a:lnTo>
                      <a:pt x="296" y="67"/>
                    </a:lnTo>
                    <a:lnTo>
                      <a:pt x="293" y="73"/>
                    </a:lnTo>
                    <a:lnTo>
                      <a:pt x="291" y="78"/>
                    </a:lnTo>
                    <a:lnTo>
                      <a:pt x="289" y="88"/>
                    </a:lnTo>
                    <a:lnTo>
                      <a:pt x="285" y="101"/>
                    </a:lnTo>
                    <a:lnTo>
                      <a:pt x="289" y="105"/>
                    </a:lnTo>
                    <a:lnTo>
                      <a:pt x="295" y="105"/>
                    </a:lnTo>
                    <a:lnTo>
                      <a:pt x="319" y="101"/>
                    </a:lnTo>
                    <a:lnTo>
                      <a:pt x="352" y="99"/>
                    </a:lnTo>
                    <a:lnTo>
                      <a:pt x="374" y="105"/>
                    </a:lnTo>
                    <a:lnTo>
                      <a:pt x="376" y="109"/>
                    </a:lnTo>
                    <a:lnTo>
                      <a:pt x="376" y="113"/>
                    </a:lnTo>
                    <a:lnTo>
                      <a:pt x="376" y="118"/>
                    </a:lnTo>
                    <a:lnTo>
                      <a:pt x="371" y="126"/>
                    </a:lnTo>
                    <a:lnTo>
                      <a:pt x="365" y="132"/>
                    </a:lnTo>
                    <a:lnTo>
                      <a:pt x="357" y="137"/>
                    </a:lnTo>
                    <a:lnTo>
                      <a:pt x="352" y="143"/>
                    </a:lnTo>
                    <a:lnTo>
                      <a:pt x="344" y="149"/>
                    </a:lnTo>
                    <a:lnTo>
                      <a:pt x="327" y="158"/>
                    </a:lnTo>
                    <a:lnTo>
                      <a:pt x="312" y="168"/>
                    </a:lnTo>
                    <a:lnTo>
                      <a:pt x="298" y="175"/>
                    </a:lnTo>
                    <a:lnTo>
                      <a:pt x="289" y="185"/>
                    </a:lnTo>
                    <a:lnTo>
                      <a:pt x="283" y="194"/>
                    </a:lnTo>
                    <a:lnTo>
                      <a:pt x="283" y="204"/>
                    </a:lnTo>
                    <a:lnTo>
                      <a:pt x="287" y="210"/>
                    </a:lnTo>
                    <a:lnTo>
                      <a:pt x="293" y="213"/>
                    </a:lnTo>
                    <a:lnTo>
                      <a:pt x="310" y="217"/>
                    </a:lnTo>
                    <a:lnTo>
                      <a:pt x="357" y="217"/>
                    </a:lnTo>
                    <a:lnTo>
                      <a:pt x="403" y="221"/>
                    </a:lnTo>
                    <a:lnTo>
                      <a:pt x="416" y="227"/>
                    </a:lnTo>
                    <a:lnTo>
                      <a:pt x="418" y="232"/>
                    </a:lnTo>
                    <a:lnTo>
                      <a:pt x="418" y="240"/>
                    </a:lnTo>
                    <a:lnTo>
                      <a:pt x="416" y="248"/>
                    </a:lnTo>
                    <a:lnTo>
                      <a:pt x="410" y="253"/>
                    </a:lnTo>
                    <a:lnTo>
                      <a:pt x="405" y="259"/>
                    </a:lnTo>
                    <a:lnTo>
                      <a:pt x="397" y="263"/>
                    </a:lnTo>
                    <a:lnTo>
                      <a:pt x="380" y="272"/>
                    </a:lnTo>
                    <a:lnTo>
                      <a:pt x="359" y="278"/>
                    </a:lnTo>
                    <a:lnTo>
                      <a:pt x="338" y="286"/>
                    </a:lnTo>
                    <a:lnTo>
                      <a:pt x="319" y="293"/>
                    </a:lnTo>
                    <a:lnTo>
                      <a:pt x="289" y="312"/>
                    </a:lnTo>
                    <a:lnTo>
                      <a:pt x="283" y="324"/>
                    </a:lnTo>
                    <a:lnTo>
                      <a:pt x="279" y="335"/>
                    </a:lnTo>
                    <a:lnTo>
                      <a:pt x="279" y="344"/>
                    </a:lnTo>
                    <a:lnTo>
                      <a:pt x="279" y="348"/>
                    </a:lnTo>
                    <a:lnTo>
                      <a:pt x="283" y="352"/>
                    </a:lnTo>
                    <a:lnTo>
                      <a:pt x="289" y="360"/>
                    </a:lnTo>
                    <a:lnTo>
                      <a:pt x="300" y="363"/>
                    </a:lnTo>
                    <a:lnTo>
                      <a:pt x="329" y="362"/>
                    </a:lnTo>
                    <a:lnTo>
                      <a:pt x="357" y="350"/>
                    </a:lnTo>
                    <a:lnTo>
                      <a:pt x="369" y="343"/>
                    </a:lnTo>
                    <a:lnTo>
                      <a:pt x="378" y="335"/>
                    </a:lnTo>
                    <a:lnTo>
                      <a:pt x="390" y="329"/>
                    </a:lnTo>
                    <a:lnTo>
                      <a:pt x="401" y="325"/>
                    </a:lnTo>
                    <a:lnTo>
                      <a:pt x="428" y="322"/>
                    </a:lnTo>
                    <a:lnTo>
                      <a:pt x="443" y="327"/>
                    </a:lnTo>
                    <a:lnTo>
                      <a:pt x="452" y="339"/>
                    </a:lnTo>
                    <a:lnTo>
                      <a:pt x="456" y="354"/>
                    </a:lnTo>
                    <a:lnTo>
                      <a:pt x="456" y="373"/>
                    </a:lnTo>
                    <a:lnTo>
                      <a:pt x="454" y="382"/>
                    </a:lnTo>
                    <a:lnTo>
                      <a:pt x="452" y="392"/>
                    </a:lnTo>
                    <a:lnTo>
                      <a:pt x="449" y="400"/>
                    </a:lnTo>
                    <a:lnTo>
                      <a:pt x="443" y="409"/>
                    </a:lnTo>
                    <a:lnTo>
                      <a:pt x="437" y="415"/>
                    </a:lnTo>
                    <a:lnTo>
                      <a:pt x="431" y="422"/>
                    </a:lnTo>
                    <a:lnTo>
                      <a:pt x="422" y="428"/>
                    </a:lnTo>
                    <a:lnTo>
                      <a:pt x="414" y="432"/>
                    </a:lnTo>
                    <a:lnTo>
                      <a:pt x="393" y="436"/>
                    </a:lnTo>
                    <a:lnTo>
                      <a:pt x="369" y="440"/>
                    </a:lnTo>
                    <a:lnTo>
                      <a:pt x="315" y="445"/>
                    </a:lnTo>
                    <a:lnTo>
                      <a:pt x="274" y="455"/>
                    </a:lnTo>
                    <a:lnTo>
                      <a:pt x="262" y="462"/>
                    </a:lnTo>
                    <a:lnTo>
                      <a:pt x="256" y="472"/>
                    </a:lnTo>
                    <a:lnTo>
                      <a:pt x="258" y="478"/>
                    </a:lnTo>
                    <a:lnTo>
                      <a:pt x="262" y="481"/>
                    </a:lnTo>
                    <a:lnTo>
                      <a:pt x="276" y="483"/>
                    </a:lnTo>
                    <a:lnTo>
                      <a:pt x="315" y="478"/>
                    </a:lnTo>
                    <a:lnTo>
                      <a:pt x="336" y="472"/>
                    </a:lnTo>
                    <a:lnTo>
                      <a:pt x="357" y="472"/>
                    </a:lnTo>
                    <a:lnTo>
                      <a:pt x="372" y="474"/>
                    </a:lnTo>
                    <a:lnTo>
                      <a:pt x="382" y="483"/>
                    </a:lnTo>
                    <a:lnTo>
                      <a:pt x="384" y="491"/>
                    </a:lnTo>
                    <a:lnTo>
                      <a:pt x="384" y="500"/>
                    </a:lnTo>
                    <a:lnTo>
                      <a:pt x="382" y="514"/>
                    </a:lnTo>
                    <a:lnTo>
                      <a:pt x="382" y="519"/>
                    </a:lnTo>
                    <a:lnTo>
                      <a:pt x="380" y="527"/>
                    </a:lnTo>
                    <a:lnTo>
                      <a:pt x="376" y="535"/>
                    </a:lnTo>
                    <a:lnTo>
                      <a:pt x="374" y="542"/>
                    </a:lnTo>
                    <a:lnTo>
                      <a:pt x="371" y="550"/>
                    </a:lnTo>
                    <a:lnTo>
                      <a:pt x="367" y="559"/>
                    </a:lnTo>
                    <a:lnTo>
                      <a:pt x="365" y="567"/>
                    </a:lnTo>
                    <a:lnTo>
                      <a:pt x="359" y="574"/>
                    </a:lnTo>
                    <a:lnTo>
                      <a:pt x="355" y="584"/>
                    </a:lnTo>
                    <a:lnTo>
                      <a:pt x="352" y="592"/>
                    </a:lnTo>
                    <a:lnTo>
                      <a:pt x="346" y="599"/>
                    </a:lnTo>
                    <a:lnTo>
                      <a:pt x="342" y="607"/>
                    </a:lnTo>
                    <a:lnTo>
                      <a:pt x="336" y="616"/>
                    </a:lnTo>
                    <a:lnTo>
                      <a:pt x="331" y="624"/>
                    </a:lnTo>
                    <a:lnTo>
                      <a:pt x="325" y="630"/>
                    </a:lnTo>
                    <a:lnTo>
                      <a:pt x="319" y="637"/>
                    </a:lnTo>
                    <a:lnTo>
                      <a:pt x="314" y="645"/>
                    </a:lnTo>
                    <a:lnTo>
                      <a:pt x="306" y="650"/>
                    </a:lnTo>
                    <a:lnTo>
                      <a:pt x="300" y="656"/>
                    </a:lnTo>
                    <a:lnTo>
                      <a:pt x="295" y="660"/>
                    </a:lnTo>
                    <a:lnTo>
                      <a:pt x="281" y="670"/>
                    </a:lnTo>
                    <a:lnTo>
                      <a:pt x="268" y="675"/>
                    </a:lnTo>
                    <a:lnTo>
                      <a:pt x="255" y="679"/>
                    </a:lnTo>
                    <a:lnTo>
                      <a:pt x="230" y="685"/>
                    </a:lnTo>
                    <a:lnTo>
                      <a:pt x="207" y="694"/>
                    </a:lnTo>
                    <a:lnTo>
                      <a:pt x="190" y="708"/>
                    </a:lnTo>
                    <a:lnTo>
                      <a:pt x="182" y="715"/>
                    </a:lnTo>
                    <a:lnTo>
                      <a:pt x="177" y="723"/>
                    </a:lnTo>
                    <a:lnTo>
                      <a:pt x="171" y="728"/>
                    </a:lnTo>
                    <a:lnTo>
                      <a:pt x="165" y="736"/>
                    </a:lnTo>
                    <a:lnTo>
                      <a:pt x="158" y="747"/>
                    </a:lnTo>
                    <a:lnTo>
                      <a:pt x="154" y="755"/>
                    </a:lnTo>
                    <a:lnTo>
                      <a:pt x="152" y="759"/>
                    </a:lnTo>
                    <a:lnTo>
                      <a:pt x="182" y="626"/>
                    </a:lnTo>
                    <a:lnTo>
                      <a:pt x="344" y="517"/>
                    </a:lnTo>
                    <a:lnTo>
                      <a:pt x="190" y="584"/>
                    </a:lnTo>
                    <a:lnTo>
                      <a:pt x="228" y="426"/>
                    </a:lnTo>
                    <a:lnTo>
                      <a:pt x="409" y="384"/>
                    </a:lnTo>
                    <a:lnTo>
                      <a:pt x="234" y="394"/>
                    </a:lnTo>
                    <a:lnTo>
                      <a:pt x="253" y="287"/>
                    </a:lnTo>
                    <a:lnTo>
                      <a:pt x="380" y="244"/>
                    </a:lnTo>
                    <a:lnTo>
                      <a:pt x="258" y="259"/>
                    </a:lnTo>
                    <a:lnTo>
                      <a:pt x="270" y="171"/>
                    </a:lnTo>
                    <a:lnTo>
                      <a:pt x="334" y="124"/>
                    </a:lnTo>
                    <a:lnTo>
                      <a:pt x="264" y="149"/>
                    </a:lnTo>
                    <a:lnTo>
                      <a:pt x="262" y="33"/>
                    </a:lnTo>
                    <a:lnTo>
                      <a:pt x="249" y="181"/>
                    </a:lnTo>
                    <a:lnTo>
                      <a:pt x="232" y="293"/>
                    </a:lnTo>
                    <a:lnTo>
                      <a:pt x="161" y="84"/>
                    </a:lnTo>
                    <a:lnTo>
                      <a:pt x="218" y="335"/>
                    </a:lnTo>
                    <a:lnTo>
                      <a:pt x="198" y="419"/>
                    </a:lnTo>
                    <a:lnTo>
                      <a:pt x="97" y="244"/>
                    </a:lnTo>
                    <a:lnTo>
                      <a:pt x="184" y="459"/>
                    </a:lnTo>
                    <a:lnTo>
                      <a:pt x="156" y="584"/>
                    </a:lnTo>
                    <a:lnTo>
                      <a:pt x="44" y="457"/>
                    </a:lnTo>
                    <a:lnTo>
                      <a:pt x="148" y="622"/>
                    </a:lnTo>
                    <a:lnTo>
                      <a:pt x="146" y="639"/>
                    </a:lnTo>
                    <a:lnTo>
                      <a:pt x="144" y="656"/>
                    </a:lnTo>
                    <a:lnTo>
                      <a:pt x="142" y="679"/>
                    </a:lnTo>
                    <a:lnTo>
                      <a:pt x="139" y="704"/>
                    </a:lnTo>
                    <a:lnTo>
                      <a:pt x="135" y="727"/>
                    </a:lnTo>
                    <a:lnTo>
                      <a:pt x="133" y="734"/>
                    </a:lnTo>
                    <a:lnTo>
                      <a:pt x="131" y="740"/>
                    </a:lnTo>
                    <a:lnTo>
                      <a:pt x="131" y="746"/>
                    </a:lnTo>
                    <a:lnTo>
                      <a:pt x="129" y="749"/>
                    </a:lnTo>
                    <a:lnTo>
                      <a:pt x="127" y="755"/>
                    </a:lnTo>
                    <a:lnTo>
                      <a:pt x="127" y="761"/>
                    </a:lnTo>
                    <a:lnTo>
                      <a:pt x="123" y="768"/>
                    </a:lnTo>
                    <a:lnTo>
                      <a:pt x="120" y="778"/>
                    </a:lnTo>
                    <a:lnTo>
                      <a:pt x="118" y="784"/>
                    </a:lnTo>
                    <a:lnTo>
                      <a:pt x="114" y="789"/>
                    </a:lnTo>
                    <a:lnTo>
                      <a:pt x="112" y="793"/>
                    </a:lnTo>
                    <a:lnTo>
                      <a:pt x="108" y="799"/>
                    </a:lnTo>
                    <a:lnTo>
                      <a:pt x="104" y="804"/>
                    </a:lnTo>
                    <a:lnTo>
                      <a:pt x="101" y="810"/>
                    </a:lnTo>
                    <a:lnTo>
                      <a:pt x="97" y="818"/>
                    </a:lnTo>
                    <a:lnTo>
                      <a:pt x="93" y="823"/>
                    </a:lnTo>
                    <a:lnTo>
                      <a:pt x="87" y="829"/>
                    </a:lnTo>
                    <a:lnTo>
                      <a:pt x="83" y="835"/>
                    </a:lnTo>
                    <a:lnTo>
                      <a:pt x="80" y="842"/>
                    </a:lnTo>
                    <a:lnTo>
                      <a:pt x="74" y="848"/>
                    </a:lnTo>
                    <a:lnTo>
                      <a:pt x="70" y="854"/>
                    </a:lnTo>
                    <a:lnTo>
                      <a:pt x="66" y="860"/>
                    </a:lnTo>
                    <a:lnTo>
                      <a:pt x="57" y="873"/>
                    </a:lnTo>
                    <a:lnTo>
                      <a:pt x="53" y="879"/>
                    </a:lnTo>
                    <a:lnTo>
                      <a:pt x="47" y="882"/>
                    </a:lnTo>
                    <a:lnTo>
                      <a:pt x="40" y="894"/>
                    </a:lnTo>
                    <a:lnTo>
                      <a:pt x="34" y="901"/>
                    </a:lnTo>
                    <a:lnTo>
                      <a:pt x="28" y="909"/>
                    </a:lnTo>
                    <a:lnTo>
                      <a:pt x="25" y="915"/>
                    </a:lnTo>
                    <a:lnTo>
                      <a:pt x="19" y="919"/>
                    </a:lnTo>
                    <a:lnTo>
                      <a:pt x="19" y="799"/>
                    </a:lnTo>
                    <a:lnTo>
                      <a:pt x="26" y="801"/>
                    </a:lnTo>
                    <a:lnTo>
                      <a:pt x="51" y="795"/>
                    </a:lnTo>
                    <a:lnTo>
                      <a:pt x="78" y="780"/>
                    </a:lnTo>
                    <a:lnTo>
                      <a:pt x="78" y="78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B0C2B0">
                      <a:gamma/>
                      <a:shade val="46275"/>
                      <a:invGamma/>
                    </a:srgbClr>
                  </a:gs>
                  <a:gs pos="50000">
                    <a:srgbClr val="B0C2B0"/>
                  </a:gs>
                  <a:gs pos="100000">
                    <a:srgbClr val="B0C2B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83" name="Freeform 11"/>
              <p:cNvSpPr>
                <a:spLocks/>
              </p:cNvSpPr>
              <p:nvPr/>
            </p:nvSpPr>
            <p:spPr bwMode="auto">
              <a:xfrm rot="1411064">
                <a:off x="338" y="480"/>
                <a:ext cx="286" cy="407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32" y="222"/>
                  </a:cxn>
                  <a:cxn ang="0">
                    <a:pos x="437" y="270"/>
                  </a:cxn>
                  <a:cxn ang="0">
                    <a:pos x="451" y="315"/>
                  </a:cxn>
                  <a:cxn ang="0">
                    <a:pos x="464" y="368"/>
                  </a:cxn>
                  <a:cxn ang="0">
                    <a:pos x="462" y="458"/>
                  </a:cxn>
                  <a:cxn ang="0">
                    <a:pos x="435" y="503"/>
                  </a:cxn>
                  <a:cxn ang="0">
                    <a:pos x="401" y="538"/>
                  </a:cxn>
                  <a:cxn ang="0">
                    <a:pos x="395" y="507"/>
                  </a:cxn>
                  <a:cxn ang="0">
                    <a:pos x="388" y="458"/>
                  </a:cxn>
                  <a:cxn ang="0">
                    <a:pos x="338" y="454"/>
                  </a:cxn>
                  <a:cxn ang="0">
                    <a:pos x="331" y="521"/>
                  </a:cxn>
                  <a:cxn ang="0">
                    <a:pos x="348" y="587"/>
                  </a:cxn>
                  <a:cxn ang="0">
                    <a:pos x="342" y="654"/>
                  </a:cxn>
                  <a:cxn ang="0">
                    <a:pos x="285" y="640"/>
                  </a:cxn>
                  <a:cxn ang="0">
                    <a:pos x="270" y="572"/>
                  </a:cxn>
                  <a:cxn ang="0">
                    <a:pos x="240" y="570"/>
                  </a:cxn>
                  <a:cxn ang="0">
                    <a:pos x="241" y="631"/>
                  </a:cxn>
                  <a:cxn ang="0">
                    <a:pos x="245" y="667"/>
                  </a:cxn>
                  <a:cxn ang="0">
                    <a:pos x="247" y="711"/>
                  </a:cxn>
                  <a:cxn ang="0">
                    <a:pos x="241" y="785"/>
                  </a:cxn>
                  <a:cxn ang="0">
                    <a:pos x="183" y="770"/>
                  </a:cxn>
                  <a:cxn ang="0">
                    <a:pos x="179" y="713"/>
                  </a:cxn>
                  <a:cxn ang="0">
                    <a:pos x="184" y="652"/>
                  </a:cxn>
                  <a:cxn ang="0">
                    <a:pos x="175" y="638"/>
                  </a:cxn>
                  <a:cxn ang="0">
                    <a:pos x="129" y="796"/>
                  </a:cxn>
                  <a:cxn ang="0">
                    <a:pos x="78" y="813"/>
                  </a:cxn>
                  <a:cxn ang="0">
                    <a:pos x="63" y="758"/>
                  </a:cxn>
                  <a:cxn ang="0">
                    <a:pos x="93" y="713"/>
                  </a:cxn>
                  <a:cxn ang="0">
                    <a:pos x="8" y="680"/>
                  </a:cxn>
                  <a:cxn ang="0">
                    <a:pos x="42" y="654"/>
                  </a:cxn>
                  <a:cxn ang="0">
                    <a:pos x="122" y="625"/>
                  </a:cxn>
                  <a:cxn ang="0">
                    <a:pos x="13" y="566"/>
                  </a:cxn>
                  <a:cxn ang="0">
                    <a:pos x="23" y="528"/>
                  </a:cxn>
                  <a:cxn ang="0">
                    <a:pos x="146" y="509"/>
                  </a:cxn>
                  <a:cxn ang="0">
                    <a:pos x="160" y="464"/>
                  </a:cxn>
                  <a:cxn ang="0">
                    <a:pos x="57" y="465"/>
                  </a:cxn>
                  <a:cxn ang="0">
                    <a:pos x="4" y="405"/>
                  </a:cxn>
                  <a:cxn ang="0">
                    <a:pos x="42" y="365"/>
                  </a:cxn>
                  <a:cxn ang="0">
                    <a:pos x="202" y="376"/>
                  </a:cxn>
                  <a:cxn ang="0">
                    <a:pos x="169" y="344"/>
                  </a:cxn>
                  <a:cxn ang="0">
                    <a:pos x="108" y="302"/>
                  </a:cxn>
                  <a:cxn ang="0">
                    <a:pos x="135" y="258"/>
                  </a:cxn>
                  <a:cxn ang="0">
                    <a:pos x="171" y="216"/>
                  </a:cxn>
                  <a:cxn ang="0">
                    <a:pos x="217" y="184"/>
                  </a:cxn>
                  <a:cxn ang="0">
                    <a:pos x="281" y="165"/>
                  </a:cxn>
                  <a:cxn ang="0">
                    <a:pos x="376" y="140"/>
                  </a:cxn>
                  <a:cxn ang="0">
                    <a:pos x="152" y="296"/>
                  </a:cxn>
                  <a:cxn ang="0">
                    <a:pos x="42" y="549"/>
                  </a:cxn>
                  <a:cxn ang="0">
                    <a:pos x="150" y="646"/>
                  </a:cxn>
                  <a:cxn ang="0">
                    <a:pos x="289" y="399"/>
                  </a:cxn>
                  <a:cxn ang="0">
                    <a:pos x="390" y="197"/>
                  </a:cxn>
                  <a:cxn ang="0">
                    <a:pos x="422" y="131"/>
                  </a:cxn>
                  <a:cxn ang="0">
                    <a:pos x="447" y="99"/>
                  </a:cxn>
                  <a:cxn ang="0">
                    <a:pos x="477" y="72"/>
                  </a:cxn>
                  <a:cxn ang="0">
                    <a:pos x="513" y="43"/>
                  </a:cxn>
                  <a:cxn ang="0">
                    <a:pos x="563" y="7"/>
                  </a:cxn>
                  <a:cxn ang="0">
                    <a:pos x="479" y="118"/>
                  </a:cxn>
                </a:cxnLst>
                <a:rect l="0" t="0" r="r" b="b"/>
                <a:pathLst>
                  <a:path w="572" h="813">
                    <a:moveTo>
                      <a:pt x="479" y="118"/>
                    </a:moveTo>
                    <a:lnTo>
                      <a:pt x="477" y="119"/>
                    </a:lnTo>
                    <a:lnTo>
                      <a:pt x="470" y="125"/>
                    </a:lnTo>
                    <a:lnTo>
                      <a:pt x="466" y="131"/>
                    </a:lnTo>
                    <a:lnTo>
                      <a:pt x="460" y="137"/>
                    </a:lnTo>
                    <a:lnTo>
                      <a:pt x="456" y="144"/>
                    </a:lnTo>
                    <a:lnTo>
                      <a:pt x="451" y="152"/>
                    </a:lnTo>
                    <a:lnTo>
                      <a:pt x="441" y="171"/>
                    </a:lnTo>
                    <a:lnTo>
                      <a:pt x="435" y="194"/>
                    </a:lnTo>
                    <a:lnTo>
                      <a:pt x="432" y="207"/>
                    </a:lnTo>
                    <a:lnTo>
                      <a:pt x="432" y="215"/>
                    </a:lnTo>
                    <a:lnTo>
                      <a:pt x="432" y="222"/>
                    </a:lnTo>
                    <a:lnTo>
                      <a:pt x="432" y="230"/>
                    </a:lnTo>
                    <a:lnTo>
                      <a:pt x="432" y="237"/>
                    </a:lnTo>
                    <a:lnTo>
                      <a:pt x="433" y="245"/>
                    </a:lnTo>
                    <a:lnTo>
                      <a:pt x="435" y="254"/>
                    </a:lnTo>
                    <a:lnTo>
                      <a:pt x="437" y="262"/>
                    </a:lnTo>
                    <a:lnTo>
                      <a:pt x="437" y="270"/>
                    </a:lnTo>
                    <a:lnTo>
                      <a:pt x="439" y="279"/>
                    </a:lnTo>
                    <a:lnTo>
                      <a:pt x="441" y="287"/>
                    </a:lnTo>
                    <a:lnTo>
                      <a:pt x="445" y="294"/>
                    </a:lnTo>
                    <a:lnTo>
                      <a:pt x="445" y="302"/>
                    </a:lnTo>
                    <a:lnTo>
                      <a:pt x="449" y="310"/>
                    </a:lnTo>
                    <a:lnTo>
                      <a:pt x="451" y="315"/>
                    </a:lnTo>
                    <a:lnTo>
                      <a:pt x="452" y="323"/>
                    </a:lnTo>
                    <a:lnTo>
                      <a:pt x="454" y="330"/>
                    </a:lnTo>
                    <a:lnTo>
                      <a:pt x="458" y="344"/>
                    </a:lnTo>
                    <a:lnTo>
                      <a:pt x="460" y="349"/>
                    </a:lnTo>
                    <a:lnTo>
                      <a:pt x="462" y="357"/>
                    </a:lnTo>
                    <a:lnTo>
                      <a:pt x="464" y="368"/>
                    </a:lnTo>
                    <a:lnTo>
                      <a:pt x="468" y="380"/>
                    </a:lnTo>
                    <a:lnTo>
                      <a:pt x="470" y="393"/>
                    </a:lnTo>
                    <a:lnTo>
                      <a:pt x="472" y="405"/>
                    </a:lnTo>
                    <a:lnTo>
                      <a:pt x="472" y="416"/>
                    </a:lnTo>
                    <a:lnTo>
                      <a:pt x="470" y="437"/>
                    </a:lnTo>
                    <a:lnTo>
                      <a:pt x="462" y="458"/>
                    </a:lnTo>
                    <a:lnTo>
                      <a:pt x="456" y="469"/>
                    </a:lnTo>
                    <a:lnTo>
                      <a:pt x="452" y="479"/>
                    </a:lnTo>
                    <a:lnTo>
                      <a:pt x="449" y="483"/>
                    </a:lnTo>
                    <a:lnTo>
                      <a:pt x="447" y="486"/>
                    </a:lnTo>
                    <a:lnTo>
                      <a:pt x="441" y="496"/>
                    </a:lnTo>
                    <a:lnTo>
                      <a:pt x="435" y="503"/>
                    </a:lnTo>
                    <a:lnTo>
                      <a:pt x="430" y="509"/>
                    </a:lnTo>
                    <a:lnTo>
                      <a:pt x="424" y="517"/>
                    </a:lnTo>
                    <a:lnTo>
                      <a:pt x="418" y="521"/>
                    </a:lnTo>
                    <a:lnTo>
                      <a:pt x="413" y="526"/>
                    </a:lnTo>
                    <a:lnTo>
                      <a:pt x="409" y="530"/>
                    </a:lnTo>
                    <a:lnTo>
                      <a:pt x="401" y="538"/>
                    </a:lnTo>
                    <a:lnTo>
                      <a:pt x="394" y="541"/>
                    </a:lnTo>
                    <a:lnTo>
                      <a:pt x="394" y="538"/>
                    </a:lnTo>
                    <a:lnTo>
                      <a:pt x="394" y="528"/>
                    </a:lnTo>
                    <a:lnTo>
                      <a:pt x="394" y="522"/>
                    </a:lnTo>
                    <a:lnTo>
                      <a:pt x="394" y="515"/>
                    </a:lnTo>
                    <a:lnTo>
                      <a:pt x="395" y="507"/>
                    </a:lnTo>
                    <a:lnTo>
                      <a:pt x="394" y="500"/>
                    </a:lnTo>
                    <a:lnTo>
                      <a:pt x="394" y="490"/>
                    </a:lnTo>
                    <a:lnTo>
                      <a:pt x="392" y="481"/>
                    </a:lnTo>
                    <a:lnTo>
                      <a:pt x="392" y="473"/>
                    </a:lnTo>
                    <a:lnTo>
                      <a:pt x="390" y="465"/>
                    </a:lnTo>
                    <a:lnTo>
                      <a:pt x="388" y="458"/>
                    </a:lnTo>
                    <a:lnTo>
                      <a:pt x="384" y="450"/>
                    </a:lnTo>
                    <a:lnTo>
                      <a:pt x="375" y="441"/>
                    </a:lnTo>
                    <a:lnTo>
                      <a:pt x="365" y="437"/>
                    </a:lnTo>
                    <a:lnTo>
                      <a:pt x="356" y="439"/>
                    </a:lnTo>
                    <a:lnTo>
                      <a:pt x="346" y="445"/>
                    </a:lnTo>
                    <a:lnTo>
                      <a:pt x="338" y="454"/>
                    </a:lnTo>
                    <a:lnTo>
                      <a:pt x="333" y="467"/>
                    </a:lnTo>
                    <a:lnTo>
                      <a:pt x="327" y="481"/>
                    </a:lnTo>
                    <a:lnTo>
                      <a:pt x="327" y="496"/>
                    </a:lnTo>
                    <a:lnTo>
                      <a:pt x="327" y="503"/>
                    </a:lnTo>
                    <a:lnTo>
                      <a:pt x="329" y="511"/>
                    </a:lnTo>
                    <a:lnTo>
                      <a:pt x="331" y="521"/>
                    </a:lnTo>
                    <a:lnTo>
                      <a:pt x="333" y="528"/>
                    </a:lnTo>
                    <a:lnTo>
                      <a:pt x="337" y="540"/>
                    </a:lnTo>
                    <a:lnTo>
                      <a:pt x="340" y="551"/>
                    </a:lnTo>
                    <a:lnTo>
                      <a:pt x="342" y="562"/>
                    </a:lnTo>
                    <a:lnTo>
                      <a:pt x="346" y="576"/>
                    </a:lnTo>
                    <a:lnTo>
                      <a:pt x="348" y="587"/>
                    </a:lnTo>
                    <a:lnTo>
                      <a:pt x="352" y="598"/>
                    </a:lnTo>
                    <a:lnTo>
                      <a:pt x="352" y="612"/>
                    </a:lnTo>
                    <a:lnTo>
                      <a:pt x="352" y="623"/>
                    </a:lnTo>
                    <a:lnTo>
                      <a:pt x="348" y="642"/>
                    </a:lnTo>
                    <a:lnTo>
                      <a:pt x="344" y="650"/>
                    </a:lnTo>
                    <a:lnTo>
                      <a:pt x="342" y="654"/>
                    </a:lnTo>
                    <a:lnTo>
                      <a:pt x="338" y="657"/>
                    </a:lnTo>
                    <a:lnTo>
                      <a:pt x="331" y="661"/>
                    </a:lnTo>
                    <a:lnTo>
                      <a:pt x="321" y="665"/>
                    </a:lnTo>
                    <a:lnTo>
                      <a:pt x="302" y="663"/>
                    </a:lnTo>
                    <a:lnTo>
                      <a:pt x="291" y="650"/>
                    </a:lnTo>
                    <a:lnTo>
                      <a:pt x="285" y="640"/>
                    </a:lnTo>
                    <a:lnTo>
                      <a:pt x="281" y="629"/>
                    </a:lnTo>
                    <a:lnTo>
                      <a:pt x="279" y="617"/>
                    </a:lnTo>
                    <a:lnTo>
                      <a:pt x="278" y="606"/>
                    </a:lnTo>
                    <a:lnTo>
                      <a:pt x="276" y="595"/>
                    </a:lnTo>
                    <a:lnTo>
                      <a:pt x="272" y="581"/>
                    </a:lnTo>
                    <a:lnTo>
                      <a:pt x="270" y="572"/>
                    </a:lnTo>
                    <a:lnTo>
                      <a:pt x="268" y="562"/>
                    </a:lnTo>
                    <a:lnTo>
                      <a:pt x="260" y="547"/>
                    </a:lnTo>
                    <a:lnTo>
                      <a:pt x="251" y="543"/>
                    </a:lnTo>
                    <a:lnTo>
                      <a:pt x="245" y="547"/>
                    </a:lnTo>
                    <a:lnTo>
                      <a:pt x="241" y="557"/>
                    </a:lnTo>
                    <a:lnTo>
                      <a:pt x="240" y="570"/>
                    </a:lnTo>
                    <a:lnTo>
                      <a:pt x="240" y="579"/>
                    </a:lnTo>
                    <a:lnTo>
                      <a:pt x="240" y="589"/>
                    </a:lnTo>
                    <a:lnTo>
                      <a:pt x="240" y="598"/>
                    </a:lnTo>
                    <a:lnTo>
                      <a:pt x="241" y="608"/>
                    </a:lnTo>
                    <a:lnTo>
                      <a:pt x="241" y="619"/>
                    </a:lnTo>
                    <a:lnTo>
                      <a:pt x="241" y="631"/>
                    </a:lnTo>
                    <a:lnTo>
                      <a:pt x="243" y="636"/>
                    </a:lnTo>
                    <a:lnTo>
                      <a:pt x="243" y="644"/>
                    </a:lnTo>
                    <a:lnTo>
                      <a:pt x="243" y="650"/>
                    </a:lnTo>
                    <a:lnTo>
                      <a:pt x="243" y="655"/>
                    </a:lnTo>
                    <a:lnTo>
                      <a:pt x="245" y="661"/>
                    </a:lnTo>
                    <a:lnTo>
                      <a:pt x="245" y="667"/>
                    </a:lnTo>
                    <a:lnTo>
                      <a:pt x="245" y="675"/>
                    </a:lnTo>
                    <a:lnTo>
                      <a:pt x="245" y="680"/>
                    </a:lnTo>
                    <a:lnTo>
                      <a:pt x="247" y="692"/>
                    </a:lnTo>
                    <a:lnTo>
                      <a:pt x="247" y="699"/>
                    </a:lnTo>
                    <a:lnTo>
                      <a:pt x="247" y="705"/>
                    </a:lnTo>
                    <a:lnTo>
                      <a:pt x="247" y="711"/>
                    </a:lnTo>
                    <a:lnTo>
                      <a:pt x="247" y="716"/>
                    </a:lnTo>
                    <a:lnTo>
                      <a:pt x="247" y="728"/>
                    </a:lnTo>
                    <a:lnTo>
                      <a:pt x="247" y="739"/>
                    </a:lnTo>
                    <a:lnTo>
                      <a:pt x="247" y="751"/>
                    </a:lnTo>
                    <a:lnTo>
                      <a:pt x="245" y="770"/>
                    </a:lnTo>
                    <a:lnTo>
                      <a:pt x="241" y="785"/>
                    </a:lnTo>
                    <a:lnTo>
                      <a:pt x="236" y="798"/>
                    </a:lnTo>
                    <a:lnTo>
                      <a:pt x="228" y="806"/>
                    </a:lnTo>
                    <a:lnTo>
                      <a:pt x="217" y="806"/>
                    </a:lnTo>
                    <a:lnTo>
                      <a:pt x="198" y="798"/>
                    </a:lnTo>
                    <a:lnTo>
                      <a:pt x="184" y="781"/>
                    </a:lnTo>
                    <a:lnTo>
                      <a:pt x="183" y="770"/>
                    </a:lnTo>
                    <a:lnTo>
                      <a:pt x="179" y="756"/>
                    </a:lnTo>
                    <a:lnTo>
                      <a:pt x="179" y="743"/>
                    </a:lnTo>
                    <a:lnTo>
                      <a:pt x="179" y="735"/>
                    </a:lnTo>
                    <a:lnTo>
                      <a:pt x="179" y="728"/>
                    </a:lnTo>
                    <a:lnTo>
                      <a:pt x="179" y="720"/>
                    </a:lnTo>
                    <a:lnTo>
                      <a:pt x="179" y="713"/>
                    </a:lnTo>
                    <a:lnTo>
                      <a:pt x="179" y="705"/>
                    </a:lnTo>
                    <a:lnTo>
                      <a:pt x="181" y="697"/>
                    </a:lnTo>
                    <a:lnTo>
                      <a:pt x="183" y="669"/>
                    </a:lnTo>
                    <a:lnTo>
                      <a:pt x="183" y="663"/>
                    </a:lnTo>
                    <a:lnTo>
                      <a:pt x="183" y="657"/>
                    </a:lnTo>
                    <a:lnTo>
                      <a:pt x="184" y="652"/>
                    </a:lnTo>
                    <a:lnTo>
                      <a:pt x="184" y="646"/>
                    </a:lnTo>
                    <a:lnTo>
                      <a:pt x="183" y="635"/>
                    </a:lnTo>
                    <a:lnTo>
                      <a:pt x="183" y="627"/>
                    </a:lnTo>
                    <a:lnTo>
                      <a:pt x="179" y="625"/>
                    </a:lnTo>
                    <a:lnTo>
                      <a:pt x="177" y="629"/>
                    </a:lnTo>
                    <a:lnTo>
                      <a:pt x="175" y="638"/>
                    </a:lnTo>
                    <a:lnTo>
                      <a:pt x="169" y="665"/>
                    </a:lnTo>
                    <a:lnTo>
                      <a:pt x="164" y="699"/>
                    </a:lnTo>
                    <a:lnTo>
                      <a:pt x="154" y="735"/>
                    </a:lnTo>
                    <a:lnTo>
                      <a:pt x="144" y="770"/>
                    </a:lnTo>
                    <a:lnTo>
                      <a:pt x="137" y="783"/>
                    </a:lnTo>
                    <a:lnTo>
                      <a:pt x="129" y="796"/>
                    </a:lnTo>
                    <a:lnTo>
                      <a:pt x="125" y="800"/>
                    </a:lnTo>
                    <a:lnTo>
                      <a:pt x="120" y="804"/>
                    </a:lnTo>
                    <a:lnTo>
                      <a:pt x="110" y="809"/>
                    </a:lnTo>
                    <a:lnTo>
                      <a:pt x="101" y="811"/>
                    </a:lnTo>
                    <a:lnTo>
                      <a:pt x="93" y="813"/>
                    </a:lnTo>
                    <a:lnTo>
                      <a:pt x="78" y="813"/>
                    </a:lnTo>
                    <a:lnTo>
                      <a:pt x="59" y="804"/>
                    </a:lnTo>
                    <a:lnTo>
                      <a:pt x="53" y="796"/>
                    </a:lnTo>
                    <a:lnTo>
                      <a:pt x="53" y="785"/>
                    </a:lnTo>
                    <a:lnTo>
                      <a:pt x="55" y="775"/>
                    </a:lnTo>
                    <a:lnTo>
                      <a:pt x="59" y="764"/>
                    </a:lnTo>
                    <a:lnTo>
                      <a:pt x="63" y="758"/>
                    </a:lnTo>
                    <a:lnTo>
                      <a:pt x="67" y="754"/>
                    </a:lnTo>
                    <a:lnTo>
                      <a:pt x="74" y="743"/>
                    </a:lnTo>
                    <a:lnTo>
                      <a:pt x="78" y="739"/>
                    </a:lnTo>
                    <a:lnTo>
                      <a:pt x="82" y="733"/>
                    </a:lnTo>
                    <a:lnTo>
                      <a:pt x="87" y="726"/>
                    </a:lnTo>
                    <a:lnTo>
                      <a:pt x="93" y="713"/>
                    </a:lnTo>
                    <a:lnTo>
                      <a:pt x="91" y="709"/>
                    </a:lnTo>
                    <a:lnTo>
                      <a:pt x="86" y="707"/>
                    </a:lnTo>
                    <a:lnTo>
                      <a:pt x="61" y="703"/>
                    </a:lnTo>
                    <a:lnTo>
                      <a:pt x="29" y="695"/>
                    </a:lnTo>
                    <a:lnTo>
                      <a:pt x="10" y="684"/>
                    </a:lnTo>
                    <a:lnTo>
                      <a:pt x="8" y="680"/>
                    </a:lnTo>
                    <a:lnTo>
                      <a:pt x="10" y="676"/>
                    </a:lnTo>
                    <a:lnTo>
                      <a:pt x="11" y="671"/>
                    </a:lnTo>
                    <a:lnTo>
                      <a:pt x="17" y="665"/>
                    </a:lnTo>
                    <a:lnTo>
                      <a:pt x="25" y="661"/>
                    </a:lnTo>
                    <a:lnTo>
                      <a:pt x="34" y="657"/>
                    </a:lnTo>
                    <a:lnTo>
                      <a:pt x="42" y="654"/>
                    </a:lnTo>
                    <a:lnTo>
                      <a:pt x="51" y="652"/>
                    </a:lnTo>
                    <a:lnTo>
                      <a:pt x="68" y="646"/>
                    </a:lnTo>
                    <a:lnTo>
                      <a:pt x="86" y="642"/>
                    </a:lnTo>
                    <a:lnTo>
                      <a:pt x="103" y="638"/>
                    </a:lnTo>
                    <a:lnTo>
                      <a:pt x="114" y="633"/>
                    </a:lnTo>
                    <a:lnTo>
                      <a:pt x="122" y="625"/>
                    </a:lnTo>
                    <a:lnTo>
                      <a:pt x="124" y="614"/>
                    </a:lnTo>
                    <a:lnTo>
                      <a:pt x="122" y="610"/>
                    </a:lnTo>
                    <a:lnTo>
                      <a:pt x="118" y="604"/>
                    </a:lnTo>
                    <a:lnTo>
                      <a:pt x="101" y="595"/>
                    </a:lnTo>
                    <a:lnTo>
                      <a:pt x="55" y="581"/>
                    </a:lnTo>
                    <a:lnTo>
                      <a:pt x="13" y="566"/>
                    </a:lnTo>
                    <a:lnTo>
                      <a:pt x="4" y="555"/>
                    </a:lnTo>
                    <a:lnTo>
                      <a:pt x="2" y="549"/>
                    </a:lnTo>
                    <a:lnTo>
                      <a:pt x="4" y="543"/>
                    </a:lnTo>
                    <a:lnTo>
                      <a:pt x="10" y="538"/>
                    </a:lnTo>
                    <a:lnTo>
                      <a:pt x="15" y="532"/>
                    </a:lnTo>
                    <a:lnTo>
                      <a:pt x="23" y="528"/>
                    </a:lnTo>
                    <a:lnTo>
                      <a:pt x="30" y="526"/>
                    </a:lnTo>
                    <a:lnTo>
                      <a:pt x="49" y="522"/>
                    </a:lnTo>
                    <a:lnTo>
                      <a:pt x="70" y="522"/>
                    </a:lnTo>
                    <a:lnTo>
                      <a:pt x="93" y="521"/>
                    </a:lnTo>
                    <a:lnTo>
                      <a:pt x="114" y="521"/>
                    </a:lnTo>
                    <a:lnTo>
                      <a:pt x="146" y="509"/>
                    </a:lnTo>
                    <a:lnTo>
                      <a:pt x="158" y="500"/>
                    </a:lnTo>
                    <a:lnTo>
                      <a:pt x="164" y="490"/>
                    </a:lnTo>
                    <a:lnTo>
                      <a:pt x="167" y="481"/>
                    </a:lnTo>
                    <a:lnTo>
                      <a:pt x="167" y="477"/>
                    </a:lnTo>
                    <a:lnTo>
                      <a:pt x="165" y="471"/>
                    </a:lnTo>
                    <a:lnTo>
                      <a:pt x="160" y="464"/>
                    </a:lnTo>
                    <a:lnTo>
                      <a:pt x="152" y="458"/>
                    </a:lnTo>
                    <a:lnTo>
                      <a:pt x="124" y="450"/>
                    </a:lnTo>
                    <a:lnTo>
                      <a:pt x="93" y="454"/>
                    </a:lnTo>
                    <a:lnTo>
                      <a:pt x="80" y="458"/>
                    </a:lnTo>
                    <a:lnTo>
                      <a:pt x="68" y="462"/>
                    </a:lnTo>
                    <a:lnTo>
                      <a:pt x="57" y="465"/>
                    </a:lnTo>
                    <a:lnTo>
                      <a:pt x="44" y="465"/>
                    </a:lnTo>
                    <a:lnTo>
                      <a:pt x="17" y="462"/>
                    </a:lnTo>
                    <a:lnTo>
                      <a:pt x="4" y="452"/>
                    </a:lnTo>
                    <a:lnTo>
                      <a:pt x="0" y="439"/>
                    </a:lnTo>
                    <a:lnTo>
                      <a:pt x="0" y="424"/>
                    </a:lnTo>
                    <a:lnTo>
                      <a:pt x="4" y="405"/>
                    </a:lnTo>
                    <a:lnTo>
                      <a:pt x="8" y="397"/>
                    </a:lnTo>
                    <a:lnTo>
                      <a:pt x="13" y="387"/>
                    </a:lnTo>
                    <a:lnTo>
                      <a:pt x="19" y="382"/>
                    </a:lnTo>
                    <a:lnTo>
                      <a:pt x="27" y="374"/>
                    </a:lnTo>
                    <a:lnTo>
                      <a:pt x="32" y="368"/>
                    </a:lnTo>
                    <a:lnTo>
                      <a:pt x="42" y="365"/>
                    </a:lnTo>
                    <a:lnTo>
                      <a:pt x="51" y="361"/>
                    </a:lnTo>
                    <a:lnTo>
                      <a:pt x="61" y="361"/>
                    </a:lnTo>
                    <a:lnTo>
                      <a:pt x="82" y="361"/>
                    </a:lnTo>
                    <a:lnTo>
                      <a:pt x="106" y="365"/>
                    </a:lnTo>
                    <a:lnTo>
                      <a:pt x="158" y="374"/>
                    </a:lnTo>
                    <a:lnTo>
                      <a:pt x="202" y="376"/>
                    </a:lnTo>
                    <a:lnTo>
                      <a:pt x="215" y="372"/>
                    </a:lnTo>
                    <a:lnTo>
                      <a:pt x="222" y="363"/>
                    </a:lnTo>
                    <a:lnTo>
                      <a:pt x="222" y="357"/>
                    </a:lnTo>
                    <a:lnTo>
                      <a:pt x="221" y="353"/>
                    </a:lnTo>
                    <a:lnTo>
                      <a:pt x="209" y="348"/>
                    </a:lnTo>
                    <a:lnTo>
                      <a:pt x="169" y="344"/>
                    </a:lnTo>
                    <a:lnTo>
                      <a:pt x="146" y="342"/>
                    </a:lnTo>
                    <a:lnTo>
                      <a:pt x="127" y="338"/>
                    </a:lnTo>
                    <a:lnTo>
                      <a:pt x="112" y="330"/>
                    </a:lnTo>
                    <a:lnTo>
                      <a:pt x="105" y="319"/>
                    </a:lnTo>
                    <a:lnTo>
                      <a:pt x="105" y="311"/>
                    </a:lnTo>
                    <a:lnTo>
                      <a:pt x="108" y="302"/>
                    </a:lnTo>
                    <a:lnTo>
                      <a:pt x="114" y="289"/>
                    </a:lnTo>
                    <a:lnTo>
                      <a:pt x="116" y="285"/>
                    </a:lnTo>
                    <a:lnTo>
                      <a:pt x="120" y="277"/>
                    </a:lnTo>
                    <a:lnTo>
                      <a:pt x="125" y="272"/>
                    </a:lnTo>
                    <a:lnTo>
                      <a:pt x="129" y="264"/>
                    </a:lnTo>
                    <a:lnTo>
                      <a:pt x="135" y="258"/>
                    </a:lnTo>
                    <a:lnTo>
                      <a:pt x="141" y="251"/>
                    </a:lnTo>
                    <a:lnTo>
                      <a:pt x="144" y="243"/>
                    </a:lnTo>
                    <a:lnTo>
                      <a:pt x="152" y="237"/>
                    </a:lnTo>
                    <a:lnTo>
                      <a:pt x="158" y="230"/>
                    </a:lnTo>
                    <a:lnTo>
                      <a:pt x="165" y="224"/>
                    </a:lnTo>
                    <a:lnTo>
                      <a:pt x="171" y="216"/>
                    </a:lnTo>
                    <a:lnTo>
                      <a:pt x="179" y="211"/>
                    </a:lnTo>
                    <a:lnTo>
                      <a:pt x="186" y="205"/>
                    </a:lnTo>
                    <a:lnTo>
                      <a:pt x="194" y="199"/>
                    </a:lnTo>
                    <a:lnTo>
                      <a:pt x="202" y="194"/>
                    </a:lnTo>
                    <a:lnTo>
                      <a:pt x="209" y="188"/>
                    </a:lnTo>
                    <a:lnTo>
                      <a:pt x="217" y="184"/>
                    </a:lnTo>
                    <a:lnTo>
                      <a:pt x="224" y="178"/>
                    </a:lnTo>
                    <a:lnTo>
                      <a:pt x="232" y="175"/>
                    </a:lnTo>
                    <a:lnTo>
                      <a:pt x="240" y="173"/>
                    </a:lnTo>
                    <a:lnTo>
                      <a:pt x="255" y="167"/>
                    </a:lnTo>
                    <a:lnTo>
                      <a:pt x="268" y="165"/>
                    </a:lnTo>
                    <a:lnTo>
                      <a:pt x="281" y="165"/>
                    </a:lnTo>
                    <a:lnTo>
                      <a:pt x="308" y="167"/>
                    </a:lnTo>
                    <a:lnTo>
                      <a:pt x="331" y="163"/>
                    </a:lnTo>
                    <a:lnTo>
                      <a:pt x="352" y="156"/>
                    </a:lnTo>
                    <a:lnTo>
                      <a:pt x="359" y="152"/>
                    </a:lnTo>
                    <a:lnTo>
                      <a:pt x="369" y="146"/>
                    </a:lnTo>
                    <a:lnTo>
                      <a:pt x="376" y="140"/>
                    </a:lnTo>
                    <a:lnTo>
                      <a:pt x="382" y="135"/>
                    </a:lnTo>
                    <a:lnTo>
                      <a:pt x="394" y="127"/>
                    </a:lnTo>
                    <a:lnTo>
                      <a:pt x="399" y="119"/>
                    </a:lnTo>
                    <a:lnTo>
                      <a:pt x="401" y="118"/>
                    </a:lnTo>
                    <a:lnTo>
                      <a:pt x="337" y="237"/>
                    </a:lnTo>
                    <a:lnTo>
                      <a:pt x="152" y="296"/>
                    </a:lnTo>
                    <a:lnTo>
                      <a:pt x="318" y="275"/>
                    </a:lnTo>
                    <a:lnTo>
                      <a:pt x="238" y="416"/>
                    </a:lnTo>
                    <a:lnTo>
                      <a:pt x="53" y="406"/>
                    </a:lnTo>
                    <a:lnTo>
                      <a:pt x="224" y="446"/>
                    </a:lnTo>
                    <a:lnTo>
                      <a:pt x="175" y="541"/>
                    </a:lnTo>
                    <a:lnTo>
                      <a:pt x="42" y="549"/>
                    </a:lnTo>
                    <a:lnTo>
                      <a:pt x="162" y="568"/>
                    </a:lnTo>
                    <a:lnTo>
                      <a:pt x="127" y="648"/>
                    </a:lnTo>
                    <a:lnTo>
                      <a:pt x="53" y="676"/>
                    </a:lnTo>
                    <a:lnTo>
                      <a:pt x="127" y="673"/>
                    </a:lnTo>
                    <a:lnTo>
                      <a:pt x="97" y="787"/>
                    </a:lnTo>
                    <a:lnTo>
                      <a:pt x="150" y="646"/>
                    </a:lnTo>
                    <a:lnTo>
                      <a:pt x="200" y="543"/>
                    </a:lnTo>
                    <a:lnTo>
                      <a:pt x="209" y="764"/>
                    </a:lnTo>
                    <a:lnTo>
                      <a:pt x="222" y="507"/>
                    </a:lnTo>
                    <a:lnTo>
                      <a:pt x="266" y="431"/>
                    </a:lnTo>
                    <a:lnTo>
                      <a:pt x="314" y="627"/>
                    </a:lnTo>
                    <a:lnTo>
                      <a:pt x="289" y="399"/>
                    </a:lnTo>
                    <a:lnTo>
                      <a:pt x="350" y="285"/>
                    </a:lnTo>
                    <a:lnTo>
                      <a:pt x="424" y="437"/>
                    </a:lnTo>
                    <a:lnTo>
                      <a:pt x="367" y="251"/>
                    </a:lnTo>
                    <a:lnTo>
                      <a:pt x="375" y="235"/>
                    </a:lnTo>
                    <a:lnTo>
                      <a:pt x="380" y="218"/>
                    </a:lnTo>
                    <a:lnTo>
                      <a:pt x="390" y="197"/>
                    </a:lnTo>
                    <a:lnTo>
                      <a:pt x="399" y="175"/>
                    </a:lnTo>
                    <a:lnTo>
                      <a:pt x="411" y="152"/>
                    </a:lnTo>
                    <a:lnTo>
                      <a:pt x="414" y="146"/>
                    </a:lnTo>
                    <a:lnTo>
                      <a:pt x="416" y="142"/>
                    </a:lnTo>
                    <a:lnTo>
                      <a:pt x="418" y="137"/>
                    </a:lnTo>
                    <a:lnTo>
                      <a:pt x="422" y="131"/>
                    </a:lnTo>
                    <a:lnTo>
                      <a:pt x="424" y="127"/>
                    </a:lnTo>
                    <a:lnTo>
                      <a:pt x="428" y="123"/>
                    </a:lnTo>
                    <a:lnTo>
                      <a:pt x="432" y="116"/>
                    </a:lnTo>
                    <a:lnTo>
                      <a:pt x="439" y="108"/>
                    </a:lnTo>
                    <a:lnTo>
                      <a:pt x="443" y="104"/>
                    </a:lnTo>
                    <a:lnTo>
                      <a:pt x="447" y="99"/>
                    </a:lnTo>
                    <a:lnTo>
                      <a:pt x="451" y="95"/>
                    </a:lnTo>
                    <a:lnTo>
                      <a:pt x="456" y="91"/>
                    </a:lnTo>
                    <a:lnTo>
                      <a:pt x="460" y="85"/>
                    </a:lnTo>
                    <a:lnTo>
                      <a:pt x="466" y="81"/>
                    </a:lnTo>
                    <a:lnTo>
                      <a:pt x="472" y="76"/>
                    </a:lnTo>
                    <a:lnTo>
                      <a:pt x="477" y="72"/>
                    </a:lnTo>
                    <a:lnTo>
                      <a:pt x="483" y="66"/>
                    </a:lnTo>
                    <a:lnTo>
                      <a:pt x="489" y="62"/>
                    </a:lnTo>
                    <a:lnTo>
                      <a:pt x="494" y="57"/>
                    </a:lnTo>
                    <a:lnTo>
                      <a:pt x="502" y="53"/>
                    </a:lnTo>
                    <a:lnTo>
                      <a:pt x="508" y="47"/>
                    </a:lnTo>
                    <a:lnTo>
                      <a:pt x="513" y="43"/>
                    </a:lnTo>
                    <a:lnTo>
                      <a:pt x="525" y="34"/>
                    </a:lnTo>
                    <a:lnTo>
                      <a:pt x="530" y="30"/>
                    </a:lnTo>
                    <a:lnTo>
                      <a:pt x="536" y="26"/>
                    </a:lnTo>
                    <a:lnTo>
                      <a:pt x="546" y="19"/>
                    </a:lnTo>
                    <a:lnTo>
                      <a:pt x="555" y="13"/>
                    </a:lnTo>
                    <a:lnTo>
                      <a:pt x="563" y="7"/>
                    </a:lnTo>
                    <a:lnTo>
                      <a:pt x="568" y="4"/>
                    </a:lnTo>
                    <a:lnTo>
                      <a:pt x="572" y="0"/>
                    </a:lnTo>
                    <a:lnTo>
                      <a:pt x="542" y="114"/>
                    </a:lnTo>
                    <a:lnTo>
                      <a:pt x="534" y="110"/>
                    </a:lnTo>
                    <a:lnTo>
                      <a:pt x="510" y="110"/>
                    </a:lnTo>
                    <a:lnTo>
                      <a:pt x="479" y="118"/>
                    </a:lnTo>
                    <a:lnTo>
                      <a:pt x="479" y="11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B0C2B0">
                      <a:gamma/>
                      <a:shade val="46275"/>
                      <a:invGamma/>
                    </a:srgbClr>
                  </a:gs>
                  <a:gs pos="50000">
                    <a:srgbClr val="B0C2B0"/>
                  </a:gs>
                  <a:gs pos="100000">
                    <a:srgbClr val="B0C2B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84" name="Freeform 12"/>
              <p:cNvSpPr>
                <a:spLocks/>
              </p:cNvSpPr>
              <p:nvPr/>
            </p:nvSpPr>
            <p:spPr bwMode="auto">
              <a:xfrm>
                <a:off x="240" y="480"/>
                <a:ext cx="432" cy="2064"/>
              </a:xfrm>
              <a:custGeom>
                <a:avLst/>
                <a:gdLst/>
                <a:ahLst/>
                <a:cxnLst>
                  <a:cxn ang="0">
                    <a:pos x="703" y="331"/>
                  </a:cxn>
                  <a:cxn ang="0">
                    <a:pos x="699" y="488"/>
                  </a:cxn>
                  <a:cxn ang="0">
                    <a:pos x="737" y="576"/>
                  </a:cxn>
                  <a:cxn ang="0">
                    <a:pos x="783" y="656"/>
                  </a:cxn>
                  <a:cxn ang="0">
                    <a:pos x="838" y="745"/>
                  </a:cxn>
                  <a:cxn ang="0">
                    <a:pos x="882" y="914"/>
                  </a:cxn>
                  <a:cxn ang="0">
                    <a:pos x="855" y="1011"/>
                  </a:cxn>
                  <a:cxn ang="0">
                    <a:pos x="810" y="1093"/>
                  </a:cxn>
                  <a:cxn ang="0">
                    <a:pos x="783" y="1040"/>
                  </a:cxn>
                  <a:cxn ang="0">
                    <a:pos x="741" y="952"/>
                  </a:cxn>
                  <a:cxn ang="0">
                    <a:pos x="650" y="971"/>
                  </a:cxn>
                  <a:cxn ang="0">
                    <a:pos x="669" y="1099"/>
                  </a:cxn>
                  <a:cxn ang="0">
                    <a:pos x="739" y="1215"/>
                  </a:cxn>
                  <a:cxn ang="0">
                    <a:pos x="764" y="1342"/>
                  </a:cxn>
                  <a:cxn ang="0">
                    <a:pos x="650" y="1348"/>
                  </a:cxn>
                  <a:cxn ang="0">
                    <a:pos x="585" y="1228"/>
                  </a:cxn>
                  <a:cxn ang="0">
                    <a:pos x="528" y="1241"/>
                  </a:cxn>
                  <a:cxn ang="0">
                    <a:pos x="564" y="1353"/>
                  </a:cxn>
                  <a:cxn ang="0">
                    <a:pos x="589" y="1420"/>
                  </a:cxn>
                  <a:cxn ang="0">
                    <a:pos x="616" y="1498"/>
                  </a:cxn>
                  <a:cxn ang="0">
                    <a:pos x="644" y="1640"/>
                  </a:cxn>
                  <a:cxn ang="0">
                    <a:pos x="524" y="1642"/>
                  </a:cxn>
                  <a:cxn ang="0">
                    <a:pos x="490" y="1538"/>
                  </a:cxn>
                  <a:cxn ang="0">
                    <a:pos x="466" y="1420"/>
                  </a:cxn>
                  <a:cxn ang="0">
                    <a:pos x="443" y="1403"/>
                  </a:cxn>
                  <a:cxn ang="0">
                    <a:pos x="441" y="1718"/>
                  </a:cxn>
                  <a:cxn ang="0">
                    <a:pos x="355" y="1781"/>
                  </a:cxn>
                  <a:cxn ang="0">
                    <a:pos x="298" y="1686"/>
                  </a:cxn>
                  <a:cxn ang="0">
                    <a:pos x="331" y="1583"/>
                  </a:cxn>
                  <a:cxn ang="0">
                    <a:pos x="154" y="1568"/>
                  </a:cxn>
                  <a:cxn ang="0">
                    <a:pos x="203" y="1502"/>
                  </a:cxn>
                  <a:cxn ang="0">
                    <a:pos x="336" y="1405"/>
                  </a:cxn>
                  <a:cxn ang="0">
                    <a:pos x="104" y="1353"/>
                  </a:cxn>
                  <a:cxn ang="0">
                    <a:pos x="99" y="1279"/>
                  </a:cxn>
                  <a:cxn ang="0">
                    <a:pos x="323" y="1177"/>
                  </a:cxn>
                  <a:cxn ang="0">
                    <a:pos x="323" y="1085"/>
                  </a:cxn>
                  <a:cxn ang="0">
                    <a:pos x="129" y="1142"/>
                  </a:cxn>
                  <a:cxn ang="0">
                    <a:pos x="0" y="1059"/>
                  </a:cxn>
                  <a:cxn ang="0">
                    <a:pos x="49" y="962"/>
                  </a:cxn>
                  <a:cxn ang="0">
                    <a:pos x="353" y="901"/>
                  </a:cxn>
                  <a:cxn ang="0">
                    <a:pos x="273" y="855"/>
                  </a:cxn>
                  <a:cxn ang="0">
                    <a:pos x="138" y="810"/>
                  </a:cxn>
                  <a:cxn ang="0">
                    <a:pos x="165" y="713"/>
                  </a:cxn>
                  <a:cxn ang="0">
                    <a:pos x="213" y="618"/>
                  </a:cxn>
                  <a:cxn ang="0">
                    <a:pos x="277" y="532"/>
                  </a:cxn>
                  <a:cxn ang="0">
                    <a:pos x="391" y="464"/>
                  </a:cxn>
                  <a:cxn ang="0">
                    <a:pos x="553" y="367"/>
                  </a:cxn>
                  <a:cxn ang="0">
                    <a:pos x="216" y="777"/>
                  </a:cxn>
                  <a:cxn ang="0">
                    <a:pos x="148" y="1308"/>
                  </a:cxn>
                  <a:cxn ang="0">
                    <a:pos x="403" y="1429"/>
                  </a:cxn>
                  <a:cxn ang="0">
                    <a:pos x="526" y="893"/>
                  </a:cxn>
                  <a:cxn ang="0">
                    <a:pos x="608" y="466"/>
                  </a:cxn>
                  <a:cxn ang="0">
                    <a:pos x="635" y="327"/>
                  </a:cxn>
                  <a:cxn ang="0">
                    <a:pos x="661" y="253"/>
                  </a:cxn>
                  <a:cxn ang="0">
                    <a:pos x="705" y="184"/>
                  </a:cxn>
                  <a:cxn ang="0">
                    <a:pos x="756" y="112"/>
                  </a:cxn>
                  <a:cxn ang="0">
                    <a:pos x="831" y="19"/>
                  </a:cxn>
                  <a:cxn ang="0">
                    <a:pos x="734" y="268"/>
                  </a:cxn>
                </a:cxnLst>
                <a:rect l="0" t="0" r="r" b="b"/>
                <a:pathLst>
                  <a:path w="884" h="1781">
                    <a:moveTo>
                      <a:pt x="734" y="268"/>
                    </a:moveTo>
                    <a:lnTo>
                      <a:pt x="730" y="274"/>
                    </a:lnTo>
                    <a:lnTo>
                      <a:pt x="720" y="289"/>
                    </a:lnTo>
                    <a:lnTo>
                      <a:pt x="715" y="300"/>
                    </a:lnTo>
                    <a:lnTo>
                      <a:pt x="709" y="314"/>
                    </a:lnTo>
                    <a:lnTo>
                      <a:pt x="703" y="331"/>
                    </a:lnTo>
                    <a:lnTo>
                      <a:pt x="697" y="348"/>
                    </a:lnTo>
                    <a:lnTo>
                      <a:pt x="692" y="390"/>
                    </a:lnTo>
                    <a:lnTo>
                      <a:pt x="692" y="437"/>
                    </a:lnTo>
                    <a:lnTo>
                      <a:pt x="694" y="462"/>
                    </a:lnTo>
                    <a:lnTo>
                      <a:pt x="697" y="475"/>
                    </a:lnTo>
                    <a:lnTo>
                      <a:pt x="699" y="488"/>
                    </a:lnTo>
                    <a:lnTo>
                      <a:pt x="705" y="504"/>
                    </a:lnTo>
                    <a:lnTo>
                      <a:pt x="709" y="519"/>
                    </a:lnTo>
                    <a:lnTo>
                      <a:pt x="715" y="532"/>
                    </a:lnTo>
                    <a:lnTo>
                      <a:pt x="722" y="547"/>
                    </a:lnTo>
                    <a:lnTo>
                      <a:pt x="730" y="563"/>
                    </a:lnTo>
                    <a:lnTo>
                      <a:pt x="737" y="576"/>
                    </a:lnTo>
                    <a:lnTo>
                      <a:pt x="745" y="591"/>
                    </a:lnTo>
                    <a:lnTo>
                      <a:pt x="753" y="602"/>
                    </a:lnTo>
                    <a:lnTo>
                      <a:pt x="760" y="618"/>
                    </a:lnTo>
                    <a:lnTo>
                      <a:pt x="768" y="631"/>
                    </a:lnTo>
                    <a:lnTo>
                      <a:pt x="777" y="642"/>
                    </a:lnTo>
                    <a:lnTo>
                      <a:pt x="783" y="656"/>
                    </a:lnTo>
                    <a:lnTo>
                      <a:pt x="791" y="667"/>
                    </a:lnTo>
                    <a:lnTo>
                      <a:pt x="798" y="679"/>
                    </a:lnTo>
                    <a:lnTo>
                      <a:pt x="813" y="701"/>
                    </a:lnTo>
                    <a:lnTo>
                      <a:pt x="819" y="713"/>
                    </a:lnTo>
                    <a:lnTo>
                      <a:pt x="827" y="724"/>
                    </a:lnTo>
                    <a:lnTo>
                      <a:pt x="838" y="745"/>
                    </a:lnTo>
                    <a:lnTo>
                      <a:pt x="851" y="766"/>
                    </a:lnTo>
                    <a:lnTo>
                      <a:pt x="861" y="787"/>
                    </a:lnTo>
                    <a:lnTo>
                      <a:pt x="869" y="808"/>
                    </a:lnTo>
                    <a:lnTo>
                      <a:pt x="876" y="829"/>
                    </a:lnTo>
                    <a:lnTo>
                      <a:pt x="884" y="871"/>
                    </a:lnTo>
                    <a:lnTo>
                      <a:pt x="882" y="914"/>
                    </a:lnTo>
                    <a:lnTo>
                      <a:pt x="878" y="935"/>
                    </a:lnTo>
                    <a:lnTo>
                      <a:pt x="872" y="956"/>
                    </a:lnTo>
                    <a:lnTo>
                      <a:pt x="870" y="966"/>
                    </a:lnTo>
                    <a:lnTo>
                      <a:pt x="869" y="975"/>
                    </a:lnTo>
                    <a:lnTo>
                      <a:pt x="861" y="994"/>
                    </a:lnTo>
                    <a:lnTo>
                      <a:pt x="855" y="1011"/>
                    </a:lnTo>
                    <a:lnTo>
                      <a:pt x="848" y="1026"/>
                    </a:lnTo>
                    <a:lnTo>
                      <a:pt x="840" y="1042"/>
                    </a:lnTo>
                    <a:lnTo>
                      <a:pt x="834" y="1055"/>
                    </a:lnTo>
                    <a:lnTo>
                      <a:pt x="827" y="1066"/>
                    </a:lnTo>
                    <a:lnTo>
                      <a:pt x="821" y="1076"/>
                    </a:lnTo>
                    <a:lnTo>
                      <a:pt x="810" y="1093"/>
                    </a:lnTo>
                    <a:lnTo>
                      <a:pt x="798" y="1106"/>
                    </a:lnTo>
                    <a:lnTo>
                      <a:pt x="796" y="1099"/>
                    </a:lnTo>
                    <a:lnTo>
                      <a:pt x="794" y="1081"/>
                    </a:lnTo>
                    <a:lnTo>
                      <a:pt x="791" y="1070"/>
                    </a:lnTo>
                    <a:lnTo>
                      <a:pt x="787" y="1055"/>
                    </a:lnTo>
                    <a:lnTo>
                      <a:pt x="783" y="1040"/>
                    </a:lnTo>
                    <a:lnTo>
                      <a:pt x="777" y="1024"/>
                    </a:lnTo>
                    <a:lnTo>
                      <a:pt x="772" y="1009"/>
                    </a:lnTo>
                    <a:lnTo>
                      <a:pt x="764" y="994"/>
                    </a:lnTo>
                    <a:lnTo>
                      <a:pt x="758" y="979"/>
                    </a:lnTo>
                    <a:lnTo>
                      <a:pt x="751" y="966"/>
                    </a:lnTo>
                    <a:lnTo>
                      <a:pt x="741" y="952"/>
                    </a:lnTo>
                    <a:lnTo>
                      <a:pt x="732" y="943"/>
                    </a:lnTo>
                    <a:lnTo>
                      <a:pt x="711" y="928"/>
                    </a:lnTo>
                    <a:lnTo>
                      <a:pt x="692" y="926"/>
                    </a:lnTo>
                    <a:lnTo>
                      <a:pt x="675" y="933"/>
                    </a:lnTo>
                    <a:lnTo>
                      <a:pt x="659" y="950"/>
                    </a:lnTo>
                    <a:lnTo>
                      <a:pt x="650" y="971"/>
                    </a:lnTo>
                    <a:lnTo>
                      <a:pt x="644" y="998"/>
                    </a:lnTo>
                    <a:lnTo>
                      <a:pt x="644" y="1028"/>
                    </a:lnTo>
                    <a:lnTo>
                      <a:pt x="650" y="1057"/>
                    </a:lnTo>
                    <a:lnTo>
                      <a:pt x="654" y="1070"/>
                    </a:lnTo>
                    <a:lnTo>
                      <a:pt x="661" y="1083"/>
                    </a:lnTo>
                    <a:lnTo>
                      <a:pt x="669" y="1099"/>
                    </a:lnTo>
                    <a:lnTo>
                      <a:pt x="680" y="1114"/>
                    </a:lnTo>
                    <a:lnTo>
                      <a:pt x="692" y="1131"/>
                    </a:lnTo>
                    <a:lnTo>
                      <a:pt x="703" y="1152"/>
                    </a:lnTo>
                    <a:lnTo>
                      <a:pt x="715" y="1173"/>
                    </a:lnTo>
                    <a:lnTo>
                      <a:pt x="728" y="1194"/>
                    </a:lnTo>
                    <a:lnTo>
                      <a:pt x="739" y="1215"/>
                    </a:lnTo>
                    <a:lnTo>
                      <a:pt x="751" y="1235"/>
                    </a:lnTo>
                    <a:lnTo>
                      <a:pt x="758" y="1258"/>
                    </a:lnTo>
                    <a:lnTo>
                      <a:pt x="764" y="1277"/>
                    </a:lnTo>
                    <a:lnTo>
                      <a:pt x="770" y="1317"/>
                    </a:lnTo>
                    <a:lnTo>
                      <a:pt x="766" y="1334"/>
                    </a:lnTo>
                    <a:lnTo>
                      <a:pt x="764" y="1342"/>
                    </a:lnTo>
                    <a:lnTo>
                      <a:pt x="758" y="1350"/>
                    </a:lnTo>
                    <a:lnTo>
                      <a:pt x="747" y="1363"/>
                    </a:lnTo>
                    <a:lnTo>
                      <a:pt x="730" y="1374"/>
                    </a:lnTo>
                    <a:lnTo>
                      <a:pt x="694" y="1380"/>
                    </a:lnTo>
                    <a:lnTo>
                      <a:pt x="663" y="1363"/>
                    </a:lnTo>
                    <a:lnTo>
                      <a:pt x="650" y="1348"/>
                    </a:lnTo>
                    <a:lnTo>
                      <a:pt x="639" y="1329"/>
                    </a:lnTo>
                    <a:lnTo>
                      <a:pt x="627" y="1310"/>
                    </a:lnTo>
                    <a:lnTo>
                      <a:pt x="616" y="1289"/>
                    </a:lnTo>
                    <a:lnTo>
                      <a:pt x="606" y="1266"/>
                    </a:lnTo>
                    <a:lnTo>
                      <a:pt x="595" y="1245"/>
                    </a:lnTo>
                    <a:lnTo>
                      <a:pt x="585" y="1228"/>
                    </a:lnTo>
                    <a:lnTo>
                      <a:pt x="576" y="1211"/>
                    </a:lnTo>
                    <a:lnTo>
                      <a:pt x="555" y="1188"/>
                    </a:lnTo>
                    <a:lnTo>
                      <a:pt x="534" y="1186"/>
                    </a:lnTo>
                    <a:lnTo>
                      <a:pt x="526" y="1196"/>
                    </a:lnTo>
                    <a:lnTo>
                      <a:pt x="524" y="1215"/>
                    </a:lnTo>
                    <a:lnTo>
                      <a:pt x="528" y="1241"/>
                    </a:lnTo>
                    <a:lnTo>
                      <a:pt x="532" y="1256"/>
                    </a:lnTo>
                    <a:lnTo>
                      <a:pt x="538" y="1273"/>
                    </a:lnTo>
                    <a:lnTo>
                      <a:pt x="543" y="1292"/>
                    </a:lnTo>
                    <a:lnTo>
                      <a:pt x="549" y="1311"/>
                    </a:lnTo>
                    <a:lnTo>
                      <a:pt x="557" y="1332"/>
                    </a:lnTo>
                    <a:lnTo>
                      <a:pt x="564" y="1353"/>
                    </a:lnTo>
                    <a:lnTo>
                      <a:pt x="568" y="1365"/>
                    </a:lnTo>
                    <a:lnTo>
                      <a:pt x="572" y="1374"/>
                    </a:lnTo>
                    <a:lnTo>
                      <a:pt x="576" y="1386"/>
                    </a:lnTo>
                    <a:lnTo>
                      <a:pt x="580" y="1397"/>
                    </a:lnTo>
                    <a:lnTo>
                      <a:pt x="585" y="1408"/>
                    </a:lnTo>
                    <a:lnTo>
                      <a:pt x="589" y="1420"/>
                    </a:lnTo>
                    <a:lnTo>
                      <a:pt x="593" y="1431"/>
                    </a:lnTo>
                    <a:lnTo>
                      <a:pt x="597" y="1443"/>
                    </a:lnTo>
                    <a:lnTo>
                      <a:pt x="604" y="1465"/>
                    </a:lnTo>
                    <a:lnTo>
                      <a:pt x="608" y="1477"/>
                    </a:lnTo>
                    <a:lnTo>
                      <a:pt x="612" y="1488"/>
                    </a:lnTo>
                    <a:lnTo>
                      <a:pt x="616" y="1498"/>
                    </a:lnTo>
                    <a:lnTo>
                      <a:pt x="620" y="1509"/>
                    </a:lnTo>
                    <a:lnTo>
                      <a:pt x="625" y="1530"/>
                    </a:lnTo>
                    <a:lnTo>
                      <a:pt x="631" y="1551"/>
                    </a:lnTo>
                    <a:lnTo>
                      <a:pt x="637" y="1572"/>
                    </a:lnTo>
                    <a:lnTo>
                      <a:pt x="644" y="1608"/>
                    </a:lnTo>
                    <a:lnTo>
                      <a:pt x="644" y="1640"/>
                    </a:lnTo>
                    <a:lnTo>
                      <a:pt x="640" y="1667"/>
                    </a:lnTo>
                    <a:lnTo>
                      <a:pt x="629" y="1684"/>
                    </a:lnTo>
                    <a:lnTo>
                      <a:pt x="610" y="1694"/>
                    </a:lnTo>
                    <a:lnTo>
                      <a:pt x="568" y="1688"/>
                    </a:lnTo>
                    <a:lnTo>
                      <a:pt x="538" y="1663"/>
                    </a:lnTo>
                    <a:lnTo>
                      <a:pt x="524" y="1642"/>
                    </a:lnTo>
                    <a:lnTo>
                      <a:pt x="513" y="1619"/>
                    </a:lnTo>
                    <a:lnTo>
                      <a:pt x="504" y="1593"/>
                    </a:lnTo>
                    <a:lnTo>
                      <a:pt x="502" y="1580"/>
                    </a:lnTo>
                    <a:lnTo>
                      <a:pt x="496" y="1566"/>
                    </a:lnTo>
                    <a:lnTo>
                      <a:pt x="494" y="1553"/>
                    </a:lnTo>
                    <a:lnTo>
                      <a:pt x="490" y="1538"/>
                    </a:lnTo>
                    <a:lnTo>
                      <a:pt x="486" y="1524"/>
                    </a:lnTo>
                    <a:lnTo>
                      <a:pt x="485" y="1511"/>
                    </a:lnTo>
                    <a:lnTo>
                      <a:pt x="473" y="1456"/>
                    </a:lnTo>
                    <a:lnTo>
                      <a:pt x="471" y="1443"/>
                    </a:lnTo>
                    <a:lnTo>
                      <a:pt x="467" y="1431"/>
                    </a:lnTo>
                    <a:lnTo>
                      <a:pt x="466" y="1420"/>
                    </a:lnTo>
                    <a:lnTo>
                      <a:pt x="464" y="1410"/>
                    </a:lnTo>
                    <a:lnTo>
                      <a:pt x="456" y="1391"/>
                    </a:lnTo>
                    <a:lnTo>
                      <a:pt x="450" y="1378"/>
                    </a:lnTo>
                    <a:lnTo>
                      <a:pt x="443" y="1374"/>
                    </a:lnTo>
                    <a:lnTo>
                      <a:pt x="443" y="1384"/>
                    </a:lnTo>
                    <a:lnTo>
                      <a:pt x="443" y="1403"/>
                    </a:lnTo>
                    <a:lnTo>
                      <a:pt x="446" y="1454"/>
                    </a:lnTo>
                    <a:lnTo>
                      <a:pt x="454" y="1521"/>
                    </a:lnTo>
                    <a:lnTo>
                      <a:pt x="456" y="1593"/>
                    </a:lnTo>
                    <a:lnTo>
                      <a:pt x="454" y="1661"/>
                    </a:lnTo>
                    <a:lnTo>
                      <a:pt x="448" y="1692"/>
                    </a:lnTo>
                    <a:lnTo>
                      <a:pt x="441" y="1718"/>
                    </a:lnTo>
                    <a:lnTo>
                      <a:pt x="435" y="1730"/>
                    </a:lnTo>
                    <a:lnTo>
                      <a:pt x="429" y="1739"/>
                    </a:lnTo>
                    <a:lnTo>
                      <a:pt x="414" y="1754"/>
                    </a:lnTo>
                    <a:lnTo>
                      <a:pt x="399" y="1766"/>
                    </a:lnTo>
                    <a:lnTo>
                      <a:pt x="382" y="1773"/>
                    </a:lnTo>
                    <a:lnTo>
                      <a:pt x="355" y="1781"/>
                    </a:lnTo>
                    <a:lnTo>
                      <a:pt x="313" y="1771"/>
                    </a:lnTo>
                    <a:lnTo>
                      <a:pt x="300" y="1758"/>
                    </a:lnTo>
                    <a:lnTo>
                      <a:pt x="292" y="1741"/>
                    </a:lnTo>
                    <a:lnTo>
                      <a:pt x="291" y="1720"/>
                    </a:lnTo>
                    <a:lnTo>
                      <a:pt x="294" y="1697"/>
                    </a:lnTo>
                    <a:lnTo>
                      <a:pt x="298" y="1686"/>
                    </a:lnTo>
                    <a:lnTo>
                      <a:pt x="302" y="1675"/>
                    </a:lnTo>
                    <a:lnTo>
                      <a:pt x="312" y="1652"/>
                    </a:lnTo>
                    <a:lnTo>
                      <a:pt x="315" y="1640"/>
                    </a:lnTo>
                    <a:lnTo>
                      <a:pt x="319" y="1631"/>
                    </a:lnTo>
                    <a:lnTo>
                      <a:pt x="327" y="1612"/>
                    </a:lnTo>
                    <a:lnTo>
                      <a:pt x="331" y="1583"/>
                    </a:lnTo>
                    <a:lnTo>
                      <a:pt x="325" y="1578"/>
                    </a:lnTo>
                    <a:lnTo>
                      <a:pt x="313" y="1578"/>
                    </a:lnTo>
                    <a:lnTo>
                      <a:pt x="266" y="1583"/>
                    </a:lnTo>
                    <a:lnTo>
                      <a:pt x="201" y="1587"/>
                    </a:lnTo>
                    <a:lnTo>
                      <a:pt x="158" y="1576"/>
                    </a:lnTo>
                    <a:lnTo>
                      <a:pt x="154" y="1568"/>
                    </a:lnTo>
                    <a:lnTo>
                      <a:pt x="154" y="1561"/>
                    </a:lnTo>
                    <a:lnTo>
                      <a:pt x="156" y="1549"/>
                    </a:lnTo>
                    <a:lnTo>
                      <a:pt x="165" y="1538"/>
                    </a:lnTo>
                    <a:lnTo>
                      <a:pt x="177" y="1524"/>
                    </a:lnTo>
                    <a:lnTo>
                      <a:pt x="190" y="1513"/>
                    </a:lnTo>
                    <a:lnTo>
                      <a:pt x="203" y="1502"/>
                    </a:lnTo>
                    <a:lnTo>
                      <a:pt x="218" y="1492"/>
                    </a:lnTo>
                    <a:lnTo>
                      <a:pt x="249" y="1473"/>
                    </a:lnTo>
                    <a:lnTo>
                      <a:pt x="279" y="1456"/>
                    </a:lnTo>
                    <a:lnTo>
                      <a:pt x="306" y="1441"/>
                    </a:lnTo>
                    <a:lnTo>
                      <a:pt x="325" y="1424"/>
                    </a:lnTo>
                    <a:lnTo>
                      <a:pt x="336" y="1405"/>
                    </a:lnTo>
                    <a:lnTo>
                      <a:pt x="334" y="1384"/>
                    </a:lnTo>
                    <a:lnTo>
                      <a:pt x="329" y="1376"/>
                    </a:lnTo>
                    <a:lnTo>
                      <a:pt x="317" y="1369"/>
                    </a:lnTo>
                    <a:lnTo>
                      <a:pt x="283" y="1361"/>
                    </a:lnTo>
                    <a:lnTo>
                      <a:pt x="190" y="1359"/>
                    </a:lnTo>
                    <a:lnTo>
                      <a:pt x="104" y="1353"/>
                    </a:lnTo>
                    <a:lnTo>
                      <a:pt x="80" y="1340"/>
                    </a:lnTo>
                    <a:lnTo>
                      <a:pt x="74" y="1331"/>
                    </a:lnTo>
                    <a:lnTo>
                      <a:pt x="74" y="1317"/>
                    </a:lnTo>
                    <a:lnTo>
                      <a:pt x="80" y="1302"/>
                    </a:lnTo>
                    <a:lnTo>
                      <a:pt x="87" y="1289"/>
                    </a:lnTo>
                    <a:lnTo>
                      <a:pt x="99" y="1279"/>
                    </a:lnTo>
                    <a:lnTo>
                      <a:pt x="114" y="1270"/>
                    </a:lnTo>
                    <a:lnTo>
                      <a:pt x="148" y="1254"/>
                    </a:lnTo>
                    <a:lnTo>
                      <a:pt x="186" y="1241"/>
                    </a:lnTo>
                    <a:lnTo>
                      <a:pt x="228" y="1228"/>
                    </a:lnTo>
                    <a:lnTo>
                      <a:pt x="266" y="1215"/>
                    </a:lnTo>
                    <a:lnTo>
                      <a:pt x="323" y="1177"/>
                    </a:lnTo>
                    <a:lnTo>
                      <a:pt x="336" y="1154"/>
                    </a:lnTo>
                    <a:lnTo>
                      <a:pt x="344" y="1131"/>
                    </a:lnTo>
                    <a:lnTo>
                      <a:pt x="344" y="1112"/>
                    </a:lnTo>
                    <a:lnTo>
                      <a:pt x="340" y="1104"/>
                    </a:lnTo>
                    <a:lnTo>
                      <a:pt x="336" y="1097"/>
                    </a:lnTo>
                    <a:lnTo>
                      <a:pt x="323" y="1085"/>
                    </a:lnTo>
                    <a:lnTo>
                      <a:pt x="304" y="1078"/>
                    </a:lnTo>
                    <a:lnTo>
                      <a:pt x="249" y="1081"/>
                    </a:lnTo>
                    <a:lnTo>
                      <a:pt x="192" y="1102"/>
                    </a:lnTo>
                    <a:lnTo>
                      <a:pt x="171" y="1116"/>
                    </a:lnTo>
                    <a:lnTo>
                      <a:pt x="150" y="1129"/>
                    </a:lnTo>
                    <a:lnTo>
                      <a:pt x="129" y="1142"/>
                    </a:lnTo>
                    <a:lnTo>
                      <a:pt x="108" y="1152"/>
                    </a:lnTo>
                    <a:lnTo>
                      <a:pt x="55" y="1156"/>
                    </a:lnTo>
                    <a:lnTo>
                      <a:pt x="26" y="1146"/>
                    </a:lnTo>
                    <a:lnTo>
                      <a:pt x="9" y="1123"/>
                    </a:lnTo>
                    <a:lnTo>
                      <a:pt x="0" y="1093"/>
                    </a:lnTo>
                    <a:lnTo>
                      <a:pt x="0" y="1059"/>
                    </a:lnTo>
                    <a:lnTo>
                      <a:pt x="4" y="1040"/>
                    </a:lnTo>
                    <a:lnTo>
                      <a:pt x="7" y="1023"/>
                    </a:lnTo>
                    <a:lnTo>
                      <a:pt x="15" y="1005"/>
                    </a:lnTo>
                    <a:lnTo>
                      <a:pt x="24" y="988"/>
                    </a:lnTo>
                    <a:lnTo>
                      <a:pt x="36" y="975"/>
                    </a:lnTo>
                    <a:lnTo>
                      <a:pt x="49" y="962"/>
                    </a:lnTo>
                    <a:lnTo>
                      <a:pt x="64" y="952"/>
                    </a:lnTo>
                    <a:lnTo>
                      <a:pt x="81" y="945"/>
                    </a:lnTo>
                    <a:lnTo>
                      <a:pt x="121" y="935"/>
                    </a:lnTo>
                    <a:lnTo>
                      <a:pt x="171" y="928"/>
                    </a:lnTo>
                    <a:lnTo>
                      <a:pt x="272" y="918"/>
                    </a:lnTo>
                    <a:lnTo>
                      <a:pt x="353" y="901"/>
                    </a:lnTo>
                    <a:lnTo>
                      <a:pt x="378" y="886"/>
                    </a:lnTo>
                    <a:lnTo>
                      <a:pt x="386" y="865"/>
                    </a:lnTo>
                    <a:lnTo>
                      <a:pt x="382" y="855"/>
                    </a:lnTo>
                    <a:lnTo>
                      <a:pt x="376" y="848"/>
                    </a:lnTo>
                    <a:lnTo>
                      <a:pt x="351" y="844"/>
                    </a:lnTo>
                    <a:lnTo>
                      <a:pt x="273" y="855"/>
                    </a:lnTo>
                    <a:lnTo>
                      <a:pt x="232" y="865"/>
                    </a:lnTo>
                    <a:lnTo>
                      <a:pt x="194" y="869"/>
                    </a:lnTo>
                    <a:lnTo>
                      <a:pt x="161" y="863"/>
                    </a:lnTo>
                    <a:lnTo>
                      <a:pt x="142" y="844"/>
                    </a:lnTo>
                    <a:lnTo>
                      <a:pt x="138" y="829"/>
                    </a:lnTo>
                    <a:lnTo>
                      <a:pt x="138" y="810"/>
                    </a:lnTo>
                    <a:lnTo>
                      <a:pt x="142" y="785"/>
                    </a:lnTo>
                    <a:lnTo>
                      <a:pt x="146" y="772"/>
                    </a:lnTo>
                    <a:lnTo>
                      <a:pt x="150" y="758"/>
                    </a:lnTo>
                    <a:lnTo>
                      <a:pt x="154" y="743"/>
                    </a:lnTo>
                    <a:lnTo>
                      <a:pt x="159" y="730"/>
                    </a:lnTo>
                    <a:lnTo>
                      <a:pt x="165" y="713"/>
                    </a:lnTo>
                    <a:lnTo>
                      <a:pt x="171" y="698"/>
                    </a:lnTo>
                    <a:lnTo>
                      <a:pt x="178" y="682"/>
                    </a:lnTo>
                    <a:lnTo>
                      <a:pt x="186" y="667"/>
                    </a:lnTo>
                    <a:lnTo>
                      <a:pt x="196" y="650"/>
                    </a:lnTo>
                    <a:lnTo>
                      <a:pt x="203" y="635"/>
                    </a:lnTo>
                    <a:lnTo>
                      <a:pt x="213" y="618"/>
                    </a:lnTo>
                    <a:lnTo>
                      <a:pt x="222" y="602"/>
                    </a:lnTo>
                    <a:lnTo>
                      <a:pt x="234" y="587"/>
                    </a:lnTo>
                    <a:lnTo>
                      <a:pt x="243" y="572"/>
                    </a:lnTo>
                    <a:lnTo>
                      <a:pt x="254" y="559"/>
                    </a:lnTo>
                    <a:lnTo>
                      <a:pt x="266" y="545"/>
                    </a:lnTo>
                    <a:lnTo>
                      <a:pt x="277" y="532"/>
                    </a:lnTo>
                    <a:lnTo>
                      <a:pt x="291" y="521"/>
                    </a:lnTo>
                    <a:lnTo>
                      <a:pt x="302" y="509"/>
                    </a:lnTo>
                    <a:lnTo>
                      <a:pt x="313" y="500"/>
                    </a:lnTo>
                    <a:lnTo>
                      <a:pt x="340" y="483"/>
                    </a:lnTo>
                    <a:lnTo>
                      <a:pt x="365" y="469"/>
                    </a:lnTo>
                    <a:lnTo>
                      <a:pt x="391" y="464"/>
                    </a:lnTo>
                    <a:lnTo>
                      <a:pt x="439" y="452"/>
                    </a:lnTo>
                    <a:lnTo>
                      <a:pt x="481" y="433"/>
                    </a:lnTo>
                    <a:lnTo>
                      <a:pt x="515" y="409"/>
                    </a:lnTo>
                    <a:lnTo>
                      <a:pt x="528" y="395"/>
                    </a:lnTo>
                    <a:lnTo>
                      <a:pt x="542" y="382"/>
                    </a:lnTo>
                    <a:lnTo>
                      <a:pt x="553" y="367"/>
                    </a:lnTo>
                    <a:lnTo>
                      <a:pt x="562" y="353"/>
                    </a:lnTo>
                    <a:lnTo>
                      <a:pt x="578" y="333"/>
                    </a:lnTo>
                    <a:lnTo>
                      <a:pt x="585" y="315"/>
                    </a:lnTo>
                    <a:lnTo>
                      <a:pt x="589" y="310"/>
                    </a:lnTo>
                    <a:lnTo>
                      <a:pt x="530" y="566"/>
                    </a:lnTo>
                    <a:lnTo>
                      <a:pt x="216" y="777"/>
                    </a:lnTo>
                    <a:lnTo>
                      <a:pt x="517" y="650"/>
                    </a:lnTo>
                    <a:lnTo>
                      <a:pt x="443" y="956"/>
                    </a:lnTo>
                    <a:lnTo>
                      <a:pt x="93" y="1036"/>
                    </a:lnTo>
                    <a:lnTo>
                      <a:pt x="433" y="1019"/>
                    </a:lnTo>
                    <a:lnTo>
                      <a:pt x="393" y="1222"/>
                    </a:lnTo>
                    <a:lnTo>
                      <a:pt x="148" y="1308"/>
                    </a:lnTo>
                    <a:lnTo>
                      <a:pt x="382" y="1277"/>
                    </a:lnTo>
                    <a:lnTo>
                      <a:pt x="361" y="1446"/>
                    </a:lnTo>
                    <a:lnTo>
                      <a:pt x="237" y="1540"/>
                    </a:lnTo>
                    <a:lnTo>
                      <a:pt x="370" y="1490"/>
                    </a:lnTo>
                    <a:lnTo>
                      <a:pt x="376" y="1718"/>
                    </a:lnTo>
                    <a:lnTo>
                      <a:pt x="403" y="1429"/>
                    </a:lnTo>
                    <a:lnTo>
                      <a:pt x="435" y="1211"/>
                    </a:lnTo>
                    <a:lnTo>
                      <a:pt x="572" y="1619"/>
                    </a:lnTo>
                    <a:lnTo>
                      <a:pt x="462" y="1131"/>
                    </a:lnTo>
                    <a:lnTo>
                      <a:pt x="502" y="967"/>
                    </a:lnTo>
                    <a:lnTo>
                      <a:pt x="696" y="1308"/>
                    </a:lnTo>
                    <a:lnTo>
                      <a:pt x="526" y="893"/>
                    </a:lnTo>
                    <a:lnTo>
                      <a:pt x="581" y="650"/>
                    </a:lnTo>
                    <a:lnTo>
                      <a:pt x="800" y="895"/>
                    </a:lnTo>
                    <a:lnTo>
                      <a:pt x="595" y="576"/>
                    </a:lnTo>
                    <a:lnTo>
                      <a:pt x="599" y="544"/>
                    </a:lnTo>
                    <a:lnTo>
                      <a:pt x="602" y="509"/>
                    </a:lnTo>
                    <a:lnTo>
                      <a:pt x="608" y="466"/>
                    </a:lnTo>
                    <a:lnTo>
                      <a:pt x="616" y="418"/>
                    </a:lnTo>
                    <a:lnTo>
                      <a:pt x="623" y="371"/>
                    </a:lnTo>
                    <a:lnTo>
                      <a:pt x="627" y="359"/>
                    </a:lnTo>
                    <a:lnTo>
                      <a:pt x="629" y="348"/>
                    </a:lnTo>
                    <a:lnTo>
                      <a:pt x="631" y="336"/>
                    </a:lnTo>
                    <a:lnTo>
                      <a:pt x="635" y="327"/>
                    </a:lnTo>
                    <a:lnTo>
                      <a:pt x="637" y="317"/>
                    </a:lnTo>
                    <a:lnTo>
                      <a:pt x="639" y="306"/>
                    </a:lnTo>
                    <a:lnTo>
                      <a:pt x="644" y="291"/>
                    </a:lnTo>
                    <a:lnTo>
                      <a:pt x="652" y="274"/>
                    </a:lnTo>
                    <a:lnTo>
                      <a:pt x="658" y="262"/>
                    </a:lnTo>
                    <a:lnTo>
                      <a:pt x="661" y="253"/>
                    </a:lnTo>
                    <a:lnTo>
                      <a:pt x="667" y="241"/>
                    </a:lnTo>
                    <a:lnTo>
                      <a:pt x="675" y="232"/>
                    </a:lnTo>
                    <a:lnTo>
                      <a:pt x="680" y="220"/>
                    </a:lnTo>
                    <a:lnTo>
                      <a:pt x="688" y="209"/>
                    </a:lnTo>
                    <a:lnTo>
                      <a:pt x="697" y="196"/>
                    </a:lnTo>
                    <a:lnTo>
                      <a:pt x="705" y="184"/>
                    </a:lnTo>
                    <a:lnTo>
                      <a:pt x="713" y="173"/>
                    </a:lnTo>
                    <a:lnTo>
                      <a:pt x="722" y="160"/>
                    </a:lnTo>
                    <a:lnTo>
                      <a:pt x="730" y="148"/>
                    </a:lnTo>
                    <a:lnTo>
                      <a:pt x="739" y="137"/>
                    </a:lnTo>
                    <a:lnTo>
                      <a:pt x="749" y="123"/>
                    </a:lnTo>
                    <a:lnTo>
                      <a:pt x="756" y="112"/>
                    </a:lnTo>
                    <a:lnTo>
                      <a:pt x="773" y="91"/>
                    </a:lnTo>
                    <a:lnTo>
                      <a:pt x="783" y="80"/>
                    </a:lnTo>
                    <a:lnTo>
                      <a:pt x="791" y="68"/>
                    </a:lnTo>
                    <a:lnTo>
                      <a:pt x="806" y="49"/>
                    </a:lnTo>
                    <a:lnTo>
                      <a:pt x="819" y="32"/>
                    </a:lnTo>
                    <a:lnTo>
                      <a:pt x="831" y="19"/>
                    </a:lnTo>
                    <a:lnTo>
                      <a:pt x="838" y="8"/>
                    </a:lnTo>
                    <a:lnTo>
                      <a:pt x="846" y="0"/>
                    </a:lnTo>
                    <a:lnTo>
                      <a:pt x="850" y="230"/>
                    </a:lnTo>
                    <a:lnTo>
                      <a:pt x="832" y="226"/>
                    </a:lnTo>
                    <a:lnTo>
                      <a:pt x="787" y="239"/>
                    </a:lnTo>
                    <a:lnTo>
                      <a:pt x="734" y="268"/>
                    </a:lnTo>
                    <a:lnTo>
                      <a:pt x="734" y="26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B0C2B0">
                      <a:gamma/>
                      <a:shade val="46275"/>
                      <a:invGamma/>
                    </a:srgbClr>
                  </a:gs>
                  <a:gs pos="50000">
                    <a:srgbClr val="B0C2B0"/>
                  </a:gs>
                  <a:gs pos="100000">
                    <a:srgbClr val="B0C2B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85" name="Freeform 13"/>
              <p:cNvSpPr>
                <a:spLocks/>
              </p:cNvSpPr>
              <p:nvPr/>
            </p:nvSpPr>
            <p:spPr bwMode="auto">
              <a:xfrm rot="-4460609">
                <a:off x="506" y="250"/>
                <a:ext cx="466" cy="230"/>
              </a:xfrm>
              <a:custGeom>
                <a:avLst/>
                <a:gdLst/>
                <a:ahLst/>
                <a:cxnLst>
                  <a:cxn ang="0">
                    <a:pos x="184" y="311"/>
                  </a:cxn>
                  <a:cxn ang="0">
                    <a:pos x="256" y="273"/>
                  </a:cxn>
                  <a:cxn ang="0">
                    <a:pos x="287" y="234"/>
                  </a:cxn>
                  <a:cxn ang="0">
                    <a:pos x="309" y="194"/>
                  </a:cxn>
                  <a:cxn ang="0">
                    <a:pos x="336" y="146"/>
                  </a:cxn>
                  <a:cxn ang="0">
                    <a:pos x="401" y="83"/>
                  </a:cxn>
                  <a:cxn ang="0">
                    <a:pos x="452" y="70"/>
                  </a:cxn>
                  <a:cxn ang="0">
                    <a:pos x="500" y="70"/>
                  </a:cxn>
                  <a:cxn ang="0">
                    <a:pos x="482" y="95"/>
                  </a:cxn>
                  <a:cxn ang="0">
                    <a:pos x="454" y="137"/>
                  </a:cxn>
                  <a:cxn ang="0">
                    <a:pos x="486" y="173"/>
                  </a:cxn>
                  <a:cxn ang="0">
                    <a:pos x="538" y="131"/>
                  </a:cxn>
                  <a:cxn ang="0">
                    <a:pos x="572" y="70"/>
                  </a:cxn>
                  <a:cxn ang="0">
                    <a:pos x="623" y="28"/>
                  </a:cxn>
                  <a:cxn ang="0">
                    <a:pos x="654" y="78"/>
                  </a:cxn>
                  <a:cxn ang="0">
                    <a:pos x="617" y="137"/>
                  </a:cxn>
                  <a:cxn ang="0">
                    <a:pos x="638" y="157"/>
                  </a:cxn>
                  <a:cxn ang="0">
                    <a:pos x="678" y="114"/>
                  </a:cxn>
                  <a:cxn ang="0">
                    <a:pos x="703" y="87"/>
                  </a:cxn>
                  <a:cxn ang="0">
                    <a:pos x="732" y="53"/>
                  </a:cxn>
                  <a:cxn ang="0">
                    <a:pos x="787" y="5"/>
                  </a:cxn>
                  <a:cxn ang="0">
                    <a:pos x="819" y="59"/>
                  </a:cxn>
                  <a:cxn ang="0">
                    <a:pos x="781" y="100"/>
                  </a:cxn>
                  <a:cxn ang="0">
                    <a:pos x="733" y="140"/>
                  </a:cxn>
                  <a:cxn ang="0">
                    <a:pos x="732" y="156"/>
                  </a:cxn>
                  <a:cxn ang="0">
                    <a:pos x="874" y="76"/>
                  </a:cxn>
                  <a:cxn ang="0">
                    <a:pos x="924" y="99"/>
                  </a:cxn>
                  <a:cxn ang="0">
                    <a:pos x="895" y="148"/>
                  </a:cxn>
                  <a:cxn ang="0">
                    <a:pos x="842" y="161"/>
                  </a:cxn>
                  <a:cxn ang="0">
                    <a:pos x="880" y="243"/>
                  </a:cxn>
                  <a:cxn ang="0">
                    <a:pos x="838" y="239"/>
                  </a:cxn>
                  <a:cxn ang="0">
                    <a:pos x="760" y="203"/>
                  </a:cxn>
                  <a:cxn ang="0">
                    <a:pos x="796" y="321"/>
                  </a:cxn>
                  <a:cxn ang="0">
                    <a:pos x="764" y="342"/>
                  </a:cxn>
                  <a:cxn ang="0">
                    <a:pos x="661" y="268"/>
                  </a:cxn>
                  <a:cxn ang="0">
                    <a:pos x="619" y="291"/>
                  </a:cxn>
                  <a:cxn ang="0">
                    <a:pos x="695" y="363"/>
                  </a:cxn>
                  <a:cxn ang="0">
                    <a:pos x="692" y="443"/>
                  </a:cxn>
                  <a:cxn ang="0">
                    <a:pos x="635" y="445"/>
                  </a:cxn>
                  <a:cxn ang="0">
                    <a:pos x="530" y="325"/>
                  </a:cxn>
                  <a:cxn ang="0">
                    <a:pos x="530" y="370"/>
                  </a:cxn>
                  <a:cxn ang="0">
                    <a:pos x="543" y="445"/>
                  </a:cxn>
                  <a:cxn ang="0">
                    <a:pos x="494" y="456"/>
                  </a:cxn>
                  <a:cxn ang="0">
                    <a:pos x="439" y="460"/>
                  </a:cxn>
                  <a:cxn ang="0">
                    <a:pos x="384" y="452"/>
                  </a:cxn>
                  <a:cxn ang="0">
                    <a:pos x="325" y="418"/>
                  </a:cxn>
                  <a:cxn ang="0">
                    <a:pos x="241" y="370"/>
                  </a:cxn>
                  <a:cxn ang="0">
                    <a:pos x="509" y="416"/>
                  </a:cxn>
                  <a:cxn ang="0">
                    <a:pos x="764" y="311"/>
                  </a:cxn>
                  <a:cxn ang="0">
                    <a:pos x="754" y="167"/>
                  </a:cxn>
                  <a:cxn ang="0">
                    <a:pos x="482" y="249"/>
                  </a:cxn>
                  <a:cxn ang="0">
                    <a:pos x="270" y="321"/>
                  </a:cxn>
                  <a:cxn ang="0">
                    <a:pos x="201" y="344"/>
                  </a:cxn>
                  <a:cxn ang="0">
                    <a:pos x="159" y="349"/>
                  </a:cxn>
                  <a:cxn ang="0">
                    <a:pos x="119" y="348"/>
                  </a:cxn>
                  <a:cxn ang="0">
                    <a:pos x="74" y="344"/>
                  </a:cxn>
                  <a:cxn ang="0">
                    <a:pos x="13" y="334"/>
                  </a:cxn>
                  <a:cxn ang="0">
                    <a:pos x="150" y="313"/>
                  </a:cxn>
                </a:cxnLst>
                <a:rect l="0" t="0" r="r" b="b"/>
                <a:pathLst>
                  <a:path w="931" h="460">
                    <a:moveTo>
                      <a:pt x="150" y="313"/>
                    </a:moveTo>
                    <a:lnTo>
                      <a:pt x="154" y="315"/>
                    </a:lnTo>
                    <a:lnTo>
                      <a:pt x="161" y="315"/>
                    </a:lnTo>
                    <a:lnTo>
                      <a:pt x="169" y="315"/>
                    </a:lnTo>
                    <a:lnTo>
                      <a:pt x="176" y="313"/>
                    </a:lnTo>
                    <a:lnTo>
                      <a:pt x="184" y="311"/>
                    </a:lnTo>
                    <a:lnTo>
                      <a:pt x="193" y="310"/>
                    </a:lnTo>
                    <a:lnTo>
                      <a:pt x="214" y="302"/>
                    </a:lnTo>
                    <a:lnTo>
                      <a:pt x="235" y="291"/>
                    </a:lnTo>
                    <a:lnTo>
                      <a:pt x="247" y="283"/>
                    </a:lnTo>
                    <a:lnTo>
                      <a:pt x="252" y="277"/>
                    </a:lnTo>
                    <a:lnTo>
                      <a:pt x="256" y="273"/>
                    </a:lnTo>
                    <a:lnTo>
                      <a:pt x="262" y="268"/>
                    </a:lnTo>
                    <a:lnTo>
                      <a:pt x="268" y="262"/>
                    </a:lnTo>
                    <a:lnTo>
                      <a:pt x="271" y="254"/>
                    </a:lnTo>
                    <a:lnTo>
                      <a:pt x="277" y="249"/>
                    </a:lnTo>
                    <a:lnTo>
                      <a:pt x="281" y="241"/>
                    </a:lnTo>
                    <a:lnTo>
                      <a:pt x="287" y="234"/>
                    </a:lnTo>
                    <a:lnTo>
                      <a:pt x="290" y="226"/>
                    </a:lnTo>
                    <a:lnTo>
                      <a:pt x="294" y="220"/>
                    </a:lnTo>
                    <a:lnTo>
                      <a:pt x="298" y="213"/>
                    </a:lnTo>
                    <a:lnTo>
                      <a:pt x="304" y="207"/>
                    </a:lnTo>
                    <a:lnTo>
                      <a:pt x="306" y="199"/>
                    </a:lnTo>
                    <a:lnTo>
                      <a:pt x="309" y="194"/>
                    </a:lnTo>
                    <a:lnTo>
                      <a:pt x="313" y="186"/>
                    </a:lnTo>
                    <a:lnTo>
                      <a:pt x="317" y="180"/>
                    </a:lnTo>
                    <a:lnTo>
                      <a:pt x="323" y="169"/>
                    </a:lnTo>
                    <a:lnTo>
                      <a:pt x="327" y="163"/>
                    </a:lnTo>
                    <a:lnTo>
                      <a:pt x="330" y="156"/>
                    </a:lnTo>
                    <a:lnTo>
                      <a:pt x="336" y="146"/>
                    </a:lnTo>
                    <a:lnTo>
                      <a:pt x="342" y="135"/>
                    </a:lnTo>
                    <a:lnTo>
                      <a:pt x="349" y="125"/>
                    </a:lnTo>
                    <a:lnTo>
                      <a:pt x="357" y="116"/>
                    </a:lnTo>
                    <a:lnTo>
                      <a:pt x="365" y="108"/>
                    </a:lnTo>
                    <a:lnTo>
                      <a:pt x="382" y="93"/>
                    </a:lnTo>
                    <a:lnTo>
                      <a:pt x="401" y="83"/>
                    </a:lnTo>
                    <a:lnTo>
                      <a:pt x="412" y="80"/>
                    </a:lnTo>
                    <a:lnTo>
                      <a:pt x="422" y="76"/>
                    </a:lnTo>
                    <a:lnTo>
                      <a:pt x="427" y="74"/>
                    </a:lnTo>
                    <a:lnTo>
                      <a:pt x="433" y="74"/>
                    </a:lnTo>
                    <a:lnTo>
                      <a:pt x="443" y="72"/>
                    </a:lnTo>
                    <a:lnTo>
                      <a:pt x="452" y="70"/>
                    </a:lnTo>
                    <a:lnTo>
                      <a:pt x="460" y="70"/>
                    </a:lnTo>
                    <a:lnTo>
                      <a:pt x="469" y="68"/>
                    </a:lnTo>
                    <a:lnTo>
                      <a:pt x="477" y="68"/>
                    </a:lnTo>
                    <a:lnTo>
                      <a:pt x="482" y="68"/>
                    </a:lnTo>
                    <a:lnTo>
                      <a:pt x="490" y="70"/>
                    </a:lnTo>
                    <a:lnTo>
                      <a:pt x="500" y="70"/>
                    </a:lnTo>
                    <a:lnTo>
                      <a:pt x="509" y="72"/>
                    </a:lnTo>
                    <a:lnTo>
                      <a:pt x="505" y="74"/>
                    </a:lnTo>
                    <a:lnTo>
                      <a:pt x="498" y="80"/>
                    </a:lnTo>
                    <a:lnTo>
                      <a:pt x="494" y="85"/>
                    </a:lnTo>
                    <a:lnTo>
                      <a:pt x="488" y="91"/>
                    </a:lnTo>
                    <a:lnTo>
                      <a:pt x="482" y="95"/>
                    </a:lnTo>
                    <a:lnTo>
                      <a:pt x="477" y="102"/>
                    </a:lnTo>
                    <a:lnTo>
                      <a:pt x="471" y="108"/>
                    </a:lnTo>
                    <a:lnTo>
                      <a:pt x="467" y="116"/>
                    </a:lnTo>
                    <a:lnTo>
                      <a:pt x="462" y="121"/>
                    </a:lnTo>
                    <a:lnTo>
                      <a:pt x="458" y="129"/>
                    </a:lnTo>
                    <a:lnTo>
                      <a:pt x="454" y="137"/>
                    </a:lnTo>
                    <a:lnTo>
                      <a:pt x="452" y="144"/>
                    </a:lnTo>
                    <a:lnTo>
                      <a:pt x="450" y="156"/>
                    </a:lnTo>
                    <a:lnTo>
                      <a:pt x="454" y="165"/>
                    </a:lnTo>
                    <a:lnTo>
                      <a:pt x="463" y="171"/>
                    </a:lnTo>
                    <a:lnTo>
                      <a:pt x="473" y="175"/>
                    </a:lnTo>
                    <a:lnTo>
                      <a:pt x="486" y="173"/>
                    </a:lnTo>
                    <a:lnTo>
                      <a:pt x="500" y="169"/>
                    </a:lnTo>
                    <a:lnTo>
                      <a:pt x="513" y="161"/>
                    </a:lnTo>
                    <a:lnTo>
                      <a:pt x="524" y="152"/>
                    </a:lnTo>
                    <a:lnTo>
                      <a:pt x="530" y="146"/>
                    </a:lnTo>
                    <a:lnTo>
                      <a:pt x="534" y="138"/>
                    </a:lnTo>
                    <a:lnTo>
                      <a:pt x="538" y="131"/>
                    </a:lnTo>
                    <a:lnTo>
                      <a:pt x="541" y="123"/>
                    </a:lnTo>
                    <a:lnTo>
                      <a:pt x="547" y="114"/>
                    </a:lnTo>
                    <a:lnTo>
                      <a:pt x="553" y="102"/>
                    </a:lnTo>
                    <a:lnTo>
                      <a:pt x="559" y="93"/>
                    </a:lnTo>
                    <a:lnTo>
                      <a:pt x="564" y="81"/>
                    </a:lnTo>
                    <a:lnTo>
                      <a:pt x="572" y="70"/>
                    </a:lnTo>
                    <a:lnTo>
                      <a:pt x="579" y="61"/>
                    </a:lnTo>
                    <a:lnTo>
                      <a:pt x="587" y="51"/>
                    </a:lnTo>
                    <a:lnTo>
                      <a:pt x="595" y="43"/>
                    </a:lnTo>
                    <a:lnTo>
                      <a:pt x="610" y="32"/>
                    </a:lnTo>
                    <a:lnTo>
                      <a:pt x="619" y="28"/>
                    </a:lnTo>
                    <a:lnTo>
                      <a:pt x="623" y="28"/>
                    </a:lnTo>
                    <a:lnTo>
                      <a:pt x="627" y="28"/>
                    </a:lnTo>
                    <a:lnTo>
                      <a:pt x="636" y="30"/>
                    </a:lnTo>
                    <a:lnTo>
                      <a:pt x="646" y="34"/>
                    </a:lnTo>
                    <a:lnTo>
                      <a:pt x="657" y="49"/>
                    </a:lnTo>
                    <a:lnTo>
                      <a:pt x="657" y="66"/>
                    </a:lnTo>
                    <a:lnTo>
                      <a:pt x="654" y="78"/>
                    </a:lnTo>
                    <a:lnTo>
                      <a:pt x="650" y="87"/>
                    </a:lnTo>
                    <a:lnTo>
                      <a:pt x="642" y="97"/>
                    </a:lnTo>
                    <a:lnTo>
                      <a:pt x="636" y="108"/>
                    </a:lnTo>
                    <a:lnTo>
                      <a:pt x="629" y="118"/>
                    </a:lnTo>
                    <a:lnTo>
                      <a:pt x="623" y="127"/>
                    </a:lnTo>
                    <a:lnTo>
                      <a:pt x="617" y="137"/>
                    </a:lnTo>
                    <a:lnTo>
                      <a:pt x="612" y="146"/>
                    </a:lnTo>
                    <a:lnTo>
                      <a:pt x="606" y="159"/>
                    </a:lnTo>
                    <a:lnTo>
                      <a:pt x="612" y="171"/>
                    </a:lnTo>
                    <a:lnTo>
                      <a:pt x="617" y="171"/>
                    </a:lnTo>
                    <a:lnTo>
                      <a:pt x="627" y="167"/>
                    </a:lnTo>
                    <a:lnTo>
                      <a:pt x="638" y="157"/>
                    </a:lnTo>
                    <a:lnTo>
                      <a:pt x="644" y="152"/>
                    </a:lnTo>
                    <a:lnTo>
                      <a:pt x="650" y="146"/>
                    </a:lnTo>
                    <a:lnTo>
                      <a:pt x="657" y="138"/>
                    </a:lnTo>
                    <a:lnTo>
                      <a:pt x="663" y="131"/>
                    </a:lnTo>
                    <a:lnTo>
                      <a:pt x="671" y="121"/>
                    </a:lnTo>
                    <a:lnTo>
                      <a:pt x="678" y="114"/>
                    </a:lnTo>
                    <a:lnTo>
                      <a:pt x="682" y="110"/>
                    </a:lnTo>
                    <a:lnTo>
                      <a:pt x="686" y="104"/>
                    </a:lnTo>
                    <a:lnTo>
                      <a:pt x="690" y="100"/>
                    </a:lnTo>
                    <a:lnTo>
                      <a:pt x="695" y="95"/>
                    </a:lnTo>
                    <a:lnTo>
                      <a:pt x="699" y="91"/>
                    </a:lnTo>
                    <a:lnTo>
                      <a:pt x="703" y="87"/>
                    </a:lnTo>
                    <a:lnTo>
                      <a:pt x="707" y="81"/>
                    </a:lnTo>
                    <a:lnTo>
                      <a:pt x="711" y="78"/>
                    </a:lnTo>
                    <a:lnTo>
                      <a:pt x="718" y="68"/>
                    </a:lnTo>
                    <a:lnTo>
                      <a:pt x="722" y="62"/>
                    </a:lnTo>
                    <a:lnTo>
                      <a:pt x="726" y="59"/>
                    </a:lnTo>
                    <a:lnTo>
                      <a:pt x="732" y="53"/>
                    </a:lnTo>
                    <a:lnTo>
                      <a:pt x="735" y="49"/>
                    </a:lnTo>
                    <a:lnTo>
                      <a:pt x="743" y="42"/>
                    </a:lnTo>
                    <a:lnTo>
                      <a:pt x="751" y="34"/>
                    </a:lnTo>
                    <a:lnTo>
                      <a:pt x="758" y="26"/>
                    </a:lnTo>
                    <a:lnTo>
                      <a:pt x="773" y="13"/>
                    </a:lnTo>
                    <a:lnTo>
                      <a:pt x="787" y="5"/>
                    </a:lnTo>
                    <a:lnTo>
                      <a:pt x="800" y="0"/>
                    </a:lnTo>
                    <a:lnTo>
                      <a:pt x="811" y="0"/>
                    </a:lnTo>
                    <a:lnTo>
                      <a:pt x="819" y="7"/>
                    </a:lnTo>
                    <a:lnTo>
                      <a:pt x="828" y="26"/>
                    </a:lnTo>
                    <a:lnTo>
                      <a:pt x="825" y="47"/>
                    </a:lnTo>
                    <a:lnTo>
                      <a:pt x="819" y="59"/>
                    </a:lnTo>
                    <a:lnTo>
                      <a:pt x="811" y="68"/>
                    </a:lnTo>
                    <a:lnTo>
                      <a:pt x="802" y="80"/>
                    </a:lnTo>
                    <a:lnTo>
                      <a:pt x="796" y="85"/>
                    </a:lnTo>
                    <a:lnTo>
                      <a:pt x="792" y="91"/>
                    </a:lnTo>
                    <a:lnTo>
                      <a:pt x="787" y="95"/>
                    </a:lnTo>
                    <a:lnTo>
                      <a:pt x="781" y="100"/>
                    </a:lnTo>
                    <a:lnTo>
                      <a:pt x="775" y="104"/>
                    </a:lnTo>
                    <a:lnTo>
                      <a:pt x="770" y="110"/>
                    </a:lnTo>
                    <a:lnTo>
                      <a:pt x="749" y="129"/>
                    </a:lnTo>
                    <a:lnTo>
                      <a:pt x="743" y="133"/>
                    </a:lnTo>
                    <a:lnTo>
                      <a:pt x="739" y="137"/>
                    </a:lnTo>
                    <a:lnTo>
                      <a:pt x="733" y="140"/>
                    </a:lnTo>
                    <a:lnTo>
                      <a:pt x="730" y="146"/>
                    </a:lnTo>
                    <a:lnTo>
                      <a:pt x="724" y="152"/>
                    </a:lnTo>
                    <a:lnTo>
                      <a:pt x="718" y="159"/>
                    </a:lnTo>
                    <a:lnTo>
                      <a:pt x="718" y="163"/>
                    </a:lnTo>
                    <a:lnTo>
                      <a:pt x="724" y="161"/>
                    </a:lnTo>
                    <a:lnTo>
                      <a:pt x="732" y="156"/>
                    </a:lnTo>
                    <a:lnTo>
                      <a:pt x="754" y="140"/>
                    </a:lnTo>
                    <a:lnTo>
                      <a:pt x="781" y="121"/>
                    </a:lnTo>
                    <a:lnTo>
                      <a:pt x="813" y="102"/>
                    </a:lnTo>
                    <a:lnTo>
                      <a:pt x="846" y="85"/>
                    </a:lnTo>
                    <a:lnTo>
                      <a:pt x="861" y="80"/>
                    </a:lnTo>
                    <a:lnTo>
                      <a:pt x="874" y="76"/>
                    </a:lnTo>
                    <a:lnTo>
                      <a:pt x="880" y="76"/>
                    </a:lnTo>
                    <a:lnTo>
                      <a:pt x="886" y="76"/>
                    </a:lnTo>
                    <a:lnTo>
                      <a:pt x="897" y="80"/>
                    </a:lnTo>
                    <a:lnTo>
                      <a:pt x="906" y="83"/>
                    </a:lnTo>
                    <a:lnTo>
                      <a:pt x="914" y="89"/>
                    </a:lnTo>
                    <a:lnTo>
                      <a:pt x="924" y="99"/>
                    </a:lnTo>
                    <a:lnTo>
                      <a:pt x="931" y="119"/>
                    </a:lnTo>
                    <a:lnTo>
                      <a:pt x="927" y="129"/>
                    </a:lnTo>
                    <a:lnTo>
                      <a:pt x="922" y="137"/>
                    </a:lnTo>
                    <a:lnTo>
                      <a:pt x="912" y="144"/>
                    </a:lnTo>
                    <a:lnTo>
                      <a:pt x="901" y="148"/>
                    </a:lnTo>
                    <a:lnTo>
                      <a:pt x="895" y="148"/>
                    </a:lnTo>
                    <a:lnTo>
                      <a:pt x="889" y="150"/>
                    </a:lnTo>
                    <a:lnTo>
                      <a:pt x="876" y="152"/>
                    </a:lnTo>
                    <a:lnTo>
                      <a:pt x="870" y="154"/>
                    </a:lnTo>
                    <a:lnTo>
                      <a:pt x="865" y="154"/>
                    </a:lnTo>
                    <a:lnTo>
                      <a:pt x="855" y="156"/>
                    </a:lnTo>
                    <a:lnTo>
                      <a:pt x="842" y="161"/>
                    </a:lnTo>
                    <a:lnTo>
                      <a:pt x="840" y="165"/>
                    </a:lnTo>
                    <a:lnTo>
                      <a:pt x="844" y="169"/>
                    </a:lnTo>
                    <a:lnTo>
                      <a:pt x="859" y="190"/>
                    </a:lnTo>
                    <a:lnTo>
                      <a:pt x="876" y="216"/>
                    </a:lnTo>
                    <a:lnTo>
                      <a:pt x="882" y="239"/>
                    </a:lnTo>
                    <a:lnTo>
                      <a:pt x="880" y="243"/>
                    </a:lnTo>
                    <a:lnTo>
                      <a:pt x="876" y="247"/>
                    </a:lnTo>
                    <a:lnTo>
                      <a:pt x="870" y="247"/>
                    </a:lnTo>
                    <a:lnTo>
                      <a:pt x="863" y="247"/>
                    </a:lnTo>
                    <a:lnTo>
                      <a:pt x="855" y="245"/>
                    </a:lnTo>
                    <a:lnTo>
                      <a:pt x="846" y="241"/>
                    </a:lnTo>
                    <a:lnTo>
                      <a:pt x="838" y="239"/>
                    </a:lnTo>
                    <a:lnTo>
                      <a:pt x="828" y="234"/>
                    </a:lnTo>
                    <a:lnTo>
                      <a:pt x="813" y="226"/>
                    </a:lnTo>
                    <a:lnTo>
                      <a:pt x="798" y="216"/>
                    </a:lnTo>
                    <a:lnTo>
                      <a:pt x="783" y="209"/>
                    </a:lnTo>
                    <a:lnTo>
                      <a:pt x="771" y="203"/>
                    </a:lnTo>
                    <a:lnTo>
                      <a:pt x="760" y="203"/>
                    </a:lnTo>
                    <a:lnTo>
                      <a:pt x="751" y="209"/>
                    </a:lnTo>
                    <a:lnTo>
                      <a:pt x="749" y="215"/>
                    </a:lnTo>
                    <a:lnTo>
                      <a:pt x="749" y="222"/>
                    </a:lnTo>
                    <a:lnTo>
                      <a:pt x="754" y="239"/>
                    </a:lnTo>
                    <a:lnTo>
                      <a:pt x="777" y="281"/>
                    </a:lnTo>
                    <a:lnTo>
                      <a:pt x="796" y="321"/>
                    </a:lnTo>
                    <a:lnTo>
                      <a:pt x="796" y="334"/>
                    </a:lnTo>
                    <a:lnTo>
                      <a:pt x="792" y="340"/>
                    </a:lnTo>
                    <a:lnTo>
                      <a:pt x="787" y="344"/>
                    </a:lnTo>
                    <a:lnTo>
                      <a:pt x="779" y="344"/>
                    </a:lnTo>
                    <a:lnTo>
                      <a:pt x="771" y="344"/>
                    </a:lnTo>
                    <a:lnTo>
                      <a:pt x="764" y="342"/>
                    </a:lnTo>
                    <a:lnTo>
                      <a:pt x="756" y="338"/>
                    </a:lnTo>
                    <a:lnTo>
                      <a:pt x="741" y="327"/>
                    </a:lnTo>
                    <a:lnTo>
                      <a:pt x="724" y="311"/>
                    </a:lnTo>
                    <a:lnTo>
                      <a:pt x="709" y="298"/>
                    </a:lnTo>
                    <a:lnTo>
                      <a:pt x="692" y="285"/>
                    </a:lnTo>
                    <a:lnTo>
                      <a:pt x="661" y="268"/>
                    </a:lnTo>
                    <a:lnTo>
                      <a:pt x="648" y="268"/>
                    </a:lnTo>
                    <a:lnTo>
                      <a:pt x="636" y="270"/>
                    </a:lnTo>
                    <a:lnTo>
                      <a:pt x="627" y="273"/>
                    </a:lnTo>
                    <a:lnTo>
                      <a:pt x="625" y="277"/>
                    </a:lnTo>
                    <a:lnTo>
                      <a:pt x="621" y="281"/>
                    </a:lnTo>
                    <a:lnTo>
                      <a:pt x="619" y="291"/>
                    </a:lnTo>
                    <a:lnTo>
                      <a:pt x="621" y="302"/>
                    </a:lnTo>
                    <a:lnTo>
                      <a:pt x="636" y="325"/>
                    </a:lnTo>
                    <a:lnTo>
                      <a:pt x="661" y="346"/>
                    </a:lnTo>
                    <a:lnTo>
                      <a:pt x="673" y="351"/>
                    </a:lnTo>
                    <a:lnTo>
                      <a:pt x="684" y="357"/>
                    </a:lnTo>
                    <a:lnTo>
                      <a:pt x="695" y="363"/>
                    </a:lnTo>
                    <a:lnTo>
                      <a:pt x="705" y="370"/>
                    </a:lnTo>
                    <a:lnTo>
                      <a:pt x="720" y="393"/>
                    </a:lnTo>
                    <a:lnTo>
                      <a:pt x="722" y="408"/>
                    </a:lnTo>
                    <a:lnTo>
                      <a:pt x="718" y="422"/>
                    </a:lnTo>
                    <a:lnTo>
                      <a:pt x="707" y="433"/>
                    </a:lnTo>
                    <a:lnTo>
                      <a:pt x="692" y="443"/>
                    </a:lnTo>
                    <a:lnTo>
                      <a:pt x="682" y="446"/>
                    </a:lnTo>
                    <a:lnTo>
                      <a:pt x="673" y="448"/>
                    </a:lnTo>
                    <a:lnTo>
                      <a:pt x="663" y="448"/>
                    </a:lnTo>
                    <a:lnTo>
                      <a:pt x="654" y="448"/>
                    </a:lnTo>
                    <a:lnTo>
                      <a:pt x="644" y="448"/>
                    </a:lnTo>
                    <a:lnTo>
                      <a:pt x="635" y="445"/>
                    </a:lnTo>
                    <a:lnTo>
                      <a:pt x="625" y="441"/>
                    </a:lnTo>
                    <a:lnTo>
                      <a:pt x="617" y="435"/>
                    </a:lnTo>
                    <a:lnTo>
                      <a:pt x="604" y="420"/>
                    </a:lnTo>
                    <a:lnTo>
                      <a:pt x="589" y="399"/>
                    </a:lnTo>
                    <a:lnTo>
                      <a:pt x="559" y="357"/>
                    </a:lnTo>
                    <a:lnTo>
                      <a:pt x="530" y="325"/>
                    </a:lnTo>
                    <a:lnTo>
                      <a:pt x="517" y="317"/>
                    </a:lnTo>
                    <a:lnTo>
                      <a:pt x="505" y="319"/>
                    </a:lnTo>
                    <a:lnTo>
                      <a:pt x="501" y="323"/>
                    </a:lnTo>
                    <a:lnTo>
                      <a:pt x="500" y="329"/>
                    </a:lnTo>
                    <a:lnTo>
                      <a:pt x="505" y="340"/>
                    </a:lnTo>
                    <a:lnTo>
                      <a:pt x="530" y="370"/>
                    </a:lnTo>
                    <a:lnTo>
                      <a:pt x="543" y="387"/>
                    </a:lnTo>
                    <a:lnTo>
                      <a:pt x="555" y="405"/>
                    </a:lnTo>
                    <a:lnTo>
                      <a:pt x="560" y="420"/>
                    </a:lnTo>
                    <a:lnTo>
                      <a:pt x="559" y="433"/>
                    </a:lnTo>
                    <a:lnTo>
                      <a:pt x="553" y="439"/>
                    </a:lnTo>
                    <a:lnTo>
                      <a:pt x="543" y="445"/>
                    </a:lnTo>
                    <a:lnTo>
                      <a:pt x="532" y="448"/>
                    </a:lnTo>
                    <a:lnTo>
                      <a:pt x="524" y="450"/>
                    </a:lnTo>
                    <a:lnTo>
                      <a:pt x="519" y="452"/>
                    </a:lnTo>
                    <a:lnTo>
                      <a:pt x="511" y="454"/>
                    </a:lnTo>
                    <a:lnTo>
                      <a:pt x="501" y="454"/>
                    </a:lnTo>
                    <a:lnTo>
                      <a:pt x="494" y="456"/>
                    </a:lnTo>
                    <a:lnTo>
                      <a:pt x="484" y="458"/>
                    </a:lnTo>
                    <a:lnTo>
                      <a:pt x="477" y="458"/>
                    </a:lnTo>
                    <a:lnTo>
                      <a:pt x="467" y="458"/>
                    </a:lnTo>
                    <a:lnTo>
                      <a:pt x="458" y="460"/>
                    </a:lnTo>
                    <a:lnTo>
                      <a:pt x="448" y="460"/>
                    </a:lnTo>
                    <a:lnTo>
                      <a:pt x="439" y="460"/>
                    </a:lnTo>
                    <a:lnTo>
                      <a:pt x="429" y="458"/>
                    </a:lnTo>
                    <a:lnTo>
                      <a:pt x="420" y="458"/>
                    </a:lnTo>
                    <a:lnTo>
                      <a:pt x="410" y="456"/>
                    </a:lnTo>
                    <a:lnTo>
                      <a:pt x="401" y="456"/>
                    </a:lnTo>
                    <a:lnTo>
                      <a:pt x="393" y="454"/>
                    </a:lnTo>
                    <a:lnTo>
                      <a:pt x="384" y="452"/>
                    </a:lnTo>
                    <a:lnTo>
                      <a:pt x="376" y="450"/>
                    </a:lnTo>
                    <a:lnTo>
                      <a:pt x="366" y="446"/>
                    </a:lnTo>
                    <a:lnTo>
                      <a:pt x="361" y="445"/>
                    </a:lnTo>
                    <a:lnTo>
                      <a:pt x="346" y="437"/>
                    </a:lnTo>
                    <a:lnTo>
                      <a:pt x="334" y="427"/>
                    </a:lnTo>
                    <a:lnTo>
                      <a:pt x="325" y="418"/>
                    </a:lnTo>
                    <a:lnTo>
                      <a:pt x="308" y="399"/>
                    </a:lnTo>
                    <a:lnTo>
                      <a:pt x="289" y="386"/>
                    </a:lnTo>
                    <a:lnTo>
                      <a:pt x="268" y="376"/>
                    </a:lnTo>
                    <a:lnTo>
                      <a:pt x="258" y="374"/>
                    </a:lnTo>
                    <a:lnTo>
                      <a:pt x="249" y="372"/>
                    </a:lnTo>
                    <a:lnTo>
                      <a:pt x="241" y="370"/>
                    </a:lnTo>
                    <a:lnTo>
                      <a:pt x="231" y="368"/>
                    </a:lnTo>
                    <a:lnTo>
                      <a:pt x="218" y="368"/>
                    </a:lnTo>
                    <a:lnTo>
                      <a:pt x="209" y="368"/>
                    </a:lnTo>
                    <a:lnTo>
                      <a:pt x="205" y="368"/>
                    </a:lnTo>
                    <a:lnTo>
                      <a:pt x="334" y="329"/>
                    </a:lnTo>
                    <a:lnTo>
                      <a:pt x="509" y="416"/>
                    </a:lnTo>
                    <a:lnTo>
                      <a:pt x="376" y="315"/>
                    </a:lnTo>
                    <a:lnTo>
                      <a:pt x="532" y="270"/>
                    </a:lnTo>
                    <a:lnTo>
                      <a:pt x="657" y="406"/>
                    </a:lnTo>
                    <a:lnTo>
                      <a:pt x="562" y="258"/>
                    </a:lnTo>
                    <a:lnTo>
                      <a:pt x="663" y="224"/>
                    </a:lnTo>
                    <a:lnTo>
                      <a:pt x="764" y="311"/>
                    </a:lnTo>
                    <a:lnTo>
                      <a:pt x="692" y="215"/>
                    </a:lnTo>
                    <a:lnTo>
                      <a:pt x="773" y="182"/>
                    </a:lnTo>
                    <a:lnTo>
                      <a:pt x="846" y="213"/>
                    </a:lnTo>
                    <a:lnTo>
                      <a:pt x="789" y="165"/>
                    </a:lnTo>
                    <a:lnTo>
                      <a:pt x="891" y="104"/>
                    </a:lnTo>
                    <a:lnTo>
                      <a:pt x="754" y="167"/>
                    </a:lnTo>
                    <a:lnTo>
                      <a:pt x="648" y="209"/>
                    </a:lnTo>
                    <a:lnTo>
                      <a:pt x="796" y="43"/>
                    </a:lnTo>
                    <a:lnTo>
                      <a:pt x="606" y="216"/>
                    </a:lnTo>
                    <a:lnTo>
                      <a:pt x="522" y="239"/>
                    </a:lnTo>
                    <a:lnTo>
                      <a:pt x="625" y="66"/>
                    </a:lnTo>
                    <a:lnTo>
                      <a:pt x="482" y="249"/>
                    </a:lnTo>
                    <a:lnTo>
                      <a:pt x="359" y="285"/>
                    </a:lnTo>
                    <a:lnTo>
                      <a:pt x="414" y="125"/>
                    </a:lnTo>
                    <a:lnTo>
                      <a:pt x="323" y="298"/>
                    </a:lnTo>
                    <a:lnTo>
                      <a:pt x="308" y="304"/>
                    </a:lnTo>
                    <a:lnTo>
                      <a:pt x="290" y="311"/>
                    </a:lnTo>
                    <a:lnTo>
                      <a:pt x="270" y="321"/>
                    </a:lnTo>
                    <a:lnTo>
                      <a:pt x="247" y="329"/>
                    </a:lnTo>
                    <a:lnTo>
                      <a:pt x="224" y="338"/>
                    </a:lnTo>
                    <a:lnTo>
                      <a:pt x="218" y="340"/>
                    </a:lnTo>
                    <a:lnTo>
                      <a:pt x="212" y="342"/>
                    </a:lnTo>
                    <a:lnTo>
                      <a:pt x="207" y="342"/>
                    </a:lnTo>
                    <a:lnTo>
                      <a:pt x="201" y="344"/>
                    </a:lnTo>
                    <a:lnTo>
                      <a:pt x="195" y="346"/>
                    </a:lnTo>
                    <a:lnTo>
                      <a:pt x="192" y="348"/>
                    </a:lnTo>
                    <a:lnTo>
                      <a:pt x="182" y="348"/>
                    </a:lnTo>
                    <a:lnTo>
                      <a:pt x="173" y="349"/>
                    </a:lnTo>
                    <a:lnTo>
                      <a:pt x="167" y="349"/>
                    </a:lnTo>
                    <a:lnTo>
                      <a:pt x="159" y="349"/>
                    </a:lnTo>
                    <a:lnTo>
                      <a:pt x="154" y="349"/>
                    </a:lnTo>
                    <a:lnTo>
                      <a:pt x="148" y="349"/>
                    </a:lnTo>
                    <a:lnTo>
                      <a:pt x="140" y="349"/>
                    </a:lnTo>
                    <a:lnTo>
                      <a:pt x="135" y="349"/>
                    </a:lnTo>
                    <a:lnTo>
                      <a:pt x="127" y="349"/>
                    </a:lnTo>
                    <a:lnTo>
                      <a:pt x="119" y="348"/>
                    </a:lnTo>
                    <a:lnTo>
                      <a:pt x="112" y="348"/>
                    </a:lnTo>
                    <a:lnTo>
                      <a:pt x="104" y="348"/>
                    </a:lnTo>
                    <a:lnTo>
                      <a:pt x="97" y="346"/>
                    </a:lnTo>
                    <a:lnTo>
                      <a:pt x="89" y="346"/>
                    </a:lnTo>
                    <a:lnTo>
                      <a:pt x="81" y="344"/>
                    </a:lnTo>
                    <a:lnTo>
                      <a:pt x="74" y="344"/>
                    </a:lnTo>
                    <a:lnTo>
                      <a:pt x="58" y="342"/>
                    </a:lnTo>
                    <a:lnTo>
                      <a:pt x="53" y="340"/>
                    </a:lnTo>
                    <a:lnTo>
                      <a:pt x="45" y="340"/>
                    </a:lnTo>
                    <a:lnTo>
                      <a:pt x="34" y="338"/>
                    </a:lnTo>
                    <a:lnTo>
                      <a:pt x="22" y="336"/>
                    </a:lnTo>
                    <a:lnTo>
                      <a:pt x="13" y="334"/>
                    </a:lnTo>
                    <a:lnTo>
                      <a:pt x="5" y="332"/>
                    </a:lnTo>
                    <a:lnTo>
                      <a:pt x="0" y="332"/>
                    </a:lnTo>
                    <a:lnTo>
                      <a:pt x="102" y="272"/>
                    </a:lnTo>
                    <a:lnTo>
                      <a:pt x="106" y="279"/>
                    </a:lnTo>
                    <a:lnTo>
                      <a:pt x="123" y="298"/>
                    </a:lnTo>
                    <a:lnTo>
                      <a:pt x="150" y="313"/>
                    </a:lnTo>
                    <a:lnTo>
                      <a:pt x="150" y="31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B0C2B0">
                      <a:gamma/>
                      <a:shade val="46275"/>
                      <a:invGamma/>
                    </a:srgbClr>
                  </a:gs>
                  <a:gs pos="50000">
                    <a:srgbClr val="B0C2B0"/>
                  </a:gs>
                  <a:gs pos="100000">
                    <a:srgbClr val="B0C2B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86" name="Freeform 14"/>
              <p:cNvSpPr>
                <a:spLocks/>
              </p:cNvSpPr>
              <p:nvPr/>
            </p:nvSpPr>
            <p:spPr bwMode="auto">
              <a:xfrm>
                <a:off x="672" y="432"/>
                <a:ext cx="465" cy="230"/>
              </a:xfrm>
              <a:custGeom>
                <a:avLst/>
                <a:gdLst/>
                <a:ahLst/>
                <a:cxnLst>
                  <a:cxn ang="0">
                    <a:pos x="184" y="312"/>
                  </a:cxn>
                  <a:cxn ang="0">
                    <a:pos x="256" y="274"/>
                  </a:cxn>
                  <a:cxn ang="0">
                    <a:pos x="285" y="234"/>
                  </a:cxn>
                  <a:cxn ang="0">
                    <a:pos x="309" y="194"/>
                  </a:cxn>
                  <a:cxn ang="0">
                    <a:pos x="336" y="146"/>
                  </a:cxn>
                  <a:cxn ang="0">
                    <a:pos x="401" y="84"/>
                  </a:cxn>
                  <a:cxn ang="0">
                    <a:pos x="450" y="72"/>
                  </a:cxn>
                  <a:cxn ang="0">
                    <a:pos x="498" y="70"/>
                  </a:cxn>
                  <a:cxn ang="0">
                    <a:pos x="482" y="97"/>
                  </a:cxn>
                  <a:cxn ang="0">
                    <a:pos x="454" y="137"/>
                  </a:cxn>
                  <a:cxn ang="0">
                    <a:pos x="484" y="173"/>
                  </a:cxn>
                  <a:cxn ang="0">
                    <a:pos x="538" y="133"/>
                  </a:cxn>
                  <a:cxn ang="0">
                    <a:pos x="572" y="72"/>
                  </a:cxn>
                  <a:cxn ang="0">
                    <a:pos x="623" y="29"/>
                  </a:cxn>
                  <a:cxn ang="0">
                    <a:pos x="654" y="78"/>
                  </a:cxn>
                  <a:cxn ang="0">
                    <a:pos x="616" y="137"/>
                  </a:cxn>
                  <a:cxn ang="0">
                    <a:pos x="636" y="160"/>
                  </a:cxn>
                  <a:cxn ang="0">
                    <a:pos x="678" y="114"/>
                  </a:cxn>
                  <a:cxn ang="0">
                    <a:pos x="701" y="88"/>
                  </a:cxn>
                  <a:cxn ang="0">
                    <a:pos x="730" y="55"/>
                  </a:cxn>
                  <a:cxn ang="0">
                    <a:pos x="787" y="6"/>
                  </a:cxn>
                  <a:cxn ang="0">
                    <a:pos x="817" y="59"/>
                  </a:cxn>
                  <a:cxn ang="0">
                    <a:pos x="781" y="101"/>
                  </a:cxn>
                  <a:cxn ang="0">
                    <a:pos x="733" y="143"/>
                  </a:cxn>
                  <a:cxn ang="0">
                    <a:pos x="732" y="156"/>
                  </a:cxn>
                  <a:cxn ang="0">
                    <a:pos x="874" y="76"/>
                  </a:cxn>
                  <a:cxn ang="0">
                    <a:pos x="924" y="99"/>
                  </a:cxn>
                  <a:cxn ang="0">
                    <a:pos x="895" y="150"/>
                  </a:cxn>
                  <a:cxn ang="0">
                    <a:pos x="842" y="162"/>
                  </a:cxn>
                  <a:cxn ang="0">
                    <a:pos x="880" y="243"/>
                  </a:cxn>
                  <a:cxn ang="0">
                    <a:pos x="836" y="240"/>
                  </a:cxn>
                  <a:cxn ang="0">
                    <a:pos x="760" y="204"/>
                  </a:cxn>
                  <a:cxn ang="0">
                    <a:pos x="794" y="321"/>
                  </a:cxn>
                  <a:cxn ang="0">
                    <a:pos x="764" y="342"/>
                  </a:cxn>
                  <a:cxn ang="0">
                    <a:pos x="661" y="268"/>
                  </a:cxn>
                  <a:cxn ang="0">
                    <a:pos x="619" y="291"/>
                  </a:cxn>
                  <a:cxn ang="0">
                    <a:pos x="694" y="363"/>
                  </a:cxn>
                  <a:cxn ang="0">
                    <a:pos x="690" y="443"/>
                  </a:cxn>
                  <a:cxn ang="0">
                    <a:pos x="635" y="445"/>
                  </a:cxn>
                  <a:cxn ang="0">
                    <a:pos x="528" y="325"/>
                  </a:cxn>
                  <a:cxn ang="0">
                    <a:pos x="528" y="373"/>
                  </a:cxn>
                  <a:cxn ang="0">
                    <a:pos x="541" y="445"/>
                  </a:cxn>
                  <a:cxn ang="0">
                    <a:pos x="494" y="456"/>
                  </a:cxn>
                  <a:cxn ang="0">
                    <a:pos x="439" y="460"/>
                  </a:cxn>
                  <a:cxn ang="0">
                    <a:pos x="384" y="453"/>
                  </a:cxn>
                  <a:cxn ang="0">
                    <a:pos x="323" y="418"/>
                  </a:cxn>
                  <a:cxn ang="0">
                    <a:pos x="239" y="371"/>
                  </a:cxn>
                  <a:cxn ang="0">
                    <a:pos x="509" y="418"/>
                  </a:cxn>
                  <a:cxn ang="0">
                    <a:pos x="764" y="314"/>
                  </a:cxn>
                  <a:cxn ang="0">
                    <a:pos x="754" y="167"/>
                  </a:cxn>
                  <a:cxn ang="0">
                    <a:pos x="481" y="249"/>
                  </a:cxn>
                  <a:cxn ang="0">
                    <a:pos x="268" y="321"/>
                  </a:cxn>
                  <a:cxn ang="0">
                    <a:pos x="201" y="344"/>
                  </a:cxn>
                  <a:cxn ang="0">
                    <a:pos x="159" y="352"/>
                  </a:cxn>
                  <a:cxn ang="0">
                    <a:pos x="117" y="350"/>
                  </a:cxn>
                  <a:cxn ang="0">
                    <a:pos x="74" y="344"/>
                  </a:cxn>
                  <a:cxn ang="0">
                    <a:pos x="13" y="335"/>
                  </a:cxn>
                  <a:cxn ang="0">
                    <a:pos x="148" y="316"/>
                  </a:cxn>
                </a:cxnLst>
                <a:rect l="0" t="0" r="r" b="b"/>
                <a:pathLst>
                  <a:path w="929" h="460">
                    <a:moveTo>
                      <a:pt x="148" y="316"/>
                    </a:moveTo>
                    <a:lnTo>
                      <a:pt x="152" y="316"/>
                    </a:lnTo>
                    <a:lnTo>
                      <a:pt x="161" y="316"/>
                    </a:lnTo>
                    <a:lnTo>
                      <a:pt x="167" y="316"/>
                    </a:lnTo>
                    <a:lnTo>
                      <a:pt x="174" y="314"/>
                    </a:lnTo>
                    <a:lnTo>
                      <a:pt x="184" y="312"/>
                    </a:lnTo>
                    <a:lnTo>
                      <a:pt x="193" y="310"/>
                    </a:lnTo>
                    <a:lnTo>
                      <a:pt x="212" y="304"/>
                    </a:lnTo>
                    <a:lnTo>
                      <a:pt x="235" y="291"/>
                    </a:lnTo>
                    <a:lnTo>
                      <a:pt x="245" y="283"/>
                    </a:lnTo>
                    <a:lnTo>
                      <a:pt x="251" y="278"/>
                    </a:lnTo>
                    <a:lnTo>
                      <a:pt x="256" y="274"/>
                    </a:lnTo>
                    <a:lnTo>
                      <a:pt x="262" y="268"/>
                    </a:lnTo>
                    <a:lnTo>
                      <a:pt x="266" y="262"/>
                    </a:lnTo>
                    <a:lnTo>
                      <a:pt x="271" y="257"/>
                    </a:lnTo>
                    <a:lnTo>
                      <a:pt x="277" y="249"/>
                    </a:lnTo>
                    <a:lnTo>
                      <a:pt x="281" y="242"/>
                    </a:lnTo>
                    <a:lnTo>
                      <a:pt x="285" y="234"/>
                    </a:lnTo>
                    <a:lnTo>
                      <a:pt x="290" y="228"/>
                    </a:lnTo>
                    <a:lnTo>
                      <a:pt x="294" y="221"/>
                    </a:lnTo>
                    <a:lnTo>
                      <a:pt x="298" y="213"/>
                    </a:lnTo>
                    <a:lnTo>
                      <a:pt x="302" y="207"/>
                    </a:lnTo>
                    <a:lnTo>
                      <a:pt x="306" y="200"/>
                    </a:lnTo>
                    <a:lnTo>
                      <a:pt x="309" y="194"/>
                    </a:lnTo>
                    <a:lnTo>
                      <a:pt x="313" y="188"/>
                    </a:lnTo>
                    <a:lnTo>
                      <a:pt x="315" y="181"/>
                    </a:lnTo>
                    <a:lnTo>
                      <a:pt x="323" y="169"/>
                    </a:lnTo>
                    <a:lnTo>
                      <a:pt x="327" y="164"/>
                    </a:lnTo>
                    <a:lnTo>
                      <a:pt x="328" y="158"/>
                    </a:lnTo>
                    <a:lnTo>
                      <a:pt x="336" y="146"/>
                    </a:lnTo>
                    <a:lnTo>
                      <a:pt x="342" y="135"/>
                    </a:lnTo>
                    <a:lnTo>
                      <a:pt x="349" y="126"/>
                    </a:lnTo>
                    <a:lnTo>
                      <a:pt x="355" y="116"/>
                    </a:lnTo>
                    <a:lnTo>
                      <a:pt x="363" y="108"/>
                    </a:lnTo>
                    <a:lnTo>
                      <a:pt x="380" y="93"/>
                    </a:lnTo>
                    <a:lnTo>
                      <a:pt x="401" y="84"/>
                    </a:lnTo>
                    <a:lnTo>
                      <a:pt x="410" y="80"/>
                    </a:lnTo>
                    <a:lnTo>
                      <a:pt x="422" y="76"/>
                    </a:lnTo>
                    <a:lnTo>
                      <a:pt x="427" y="76"/>
                    </a:lnTo>
                    <a:lnTo>
                      <a:pt x="431" y="74"/>
                    </a:lnTo>
                    <a:lnTo>
                      <a:pt x="441" y="72"/>
                    </a:lnTo>
                    <a:lnTo>
                      <a:pt x="450" y="72"/>
                    </a:lnTo>
                    <a:lnTo>
                      <a:pt x="460" y="70"/>
                    </a:lnTo>
                    <a:lnTo>
                      <a:pt x="467" y="70"/>
                    </a:lnTo>
                    <a:lnTo>
                      <a:pt x="475" y="70"/>
                    </a:lnTo>
                    <a:lnTo>
                      <a:pt x="482" y="70"/>
                    </a:lnTo>
                    <a:lnTo>
                      <a:pt x="488" y="70"/>
                    </a:lnTo>
                    <a:lnTo>
                      <a:pt x="498" y="70"/>
                    </a:lnTo>
                    <a:lnTo>
                      <a:pt x="507" y="72"/>
                    </a:lnTo>
                    <a:lnTo>
                      <a:pt x="505" y="74"/>
                    </a:lnTo>
                    <a:lnTo>
                      <a:pt x="498" y="82"/>
                    </a:lnTo>
                    <a:lnTo>
                      <a:pt x="494" y="86"/>
                    </a:lnTo>
                    <a:lnTo>
                      <a:pt x="488" y="91"/>
                    </a:lnTo>
                    <a:lnTo>
                      <a:pt x="482" y="97"/>
                    </a:lnTo>
                    <a:lnTo>
                      <a:pt x="477" y="103"/>
                    </a:lnTo>
                    <a:lnTo>
                      <a:pt x="471" y="108"/>
                    </a:lnTo>
                    <a:lnTo>
                      <a:pt x="465" y="116"/>
                    </a:lnTo>
                    <a:lnTo>
                      <a:pt x="462" y="124"/>
                    </a:lnTo>
                    <a:lnTo>
                      <a:pt x="458" y="129"/>
                    </a:lnTo>
                    <a:lnTo>
                      <a:pt x="454" y="137"/>
                    </a:lnTo>
                    <a:lnTo>
                      <a:pt x="450" y="145"/>
                    </a:lnTo>
                    <a:lnTo>
                      <a:pt x="450" y="156"/>
                    </a:lnTo>
                    <a:lnTo>
                      <a:pt x="454" y="167"/>
                    </a:lnTo>
                    <a:lnTo>
                      <a:pt x="462" y="173"/>
                    </a:lnTo>
                    <a:lnTo>
                      <a:pt x="473" y="175"/>
                    </a:lnTo>
                    <a:lnTo>
                      <a:pt x="484" y="173"/>
                    </a:lnTo>
                    <a:lnTo>
                      <a:pt x="498" y="169"/>
                    </a:lnTo>
                    <a:lnTo>
                      <a:pt x="511" y="162"/>
                    </a:lnTo>
                    <a:lnTo>
                      <a:pt x="524" y="152"/>
                    </a:lnTo>
                    <a:lnTo>
                      <a:pt x="528" y="146"/>
                    </a:lnTo>
                    <a:lnTo>
                      <a:pt x="532" y="139"/>
                    </a:lnTo>
                    <a:lnTo>
                      <a:pt x="538" y="133"/>
                    </a:lnTo>
                    <a:lnTo>
                      <a:pt x="541" y="124"/>
                    </a:lnTo>
                    <a:lnTo>
                      <a:pt x="547" y="114"/>
                    </a:lnTo>
                    <a:lnTo>
                      <a:pt x="551" y="103"/>
                    </a:lnTo>
                    <a:lnTo>
                      <a:pt x="559" y="93"/>
                    </a:lnTo>
                    <a:lnTo>
                      <a:pt x="564" y="82"/>
                    </a:lnTo>
                    <a:lnTo>
                      <a:pt x="572" y="72"/>
                    </a:lnTo>
                    <a:lnTo>
                      <a:pt x="578" y="61"/>
                    </a:lnTo>
                    <a:lnTo>
                      <a:pt x="585" y="51"/>
                    </a:lnTo>
                    <a:lnTo>
                      <a:pt x="593" y="44"/>
                    </a:lnTo>
                    <a:lnTo>
                      <a:pt x="610" y="32"/>
                    </a:lnTo>
                    <a:lnTo>
                      <a:pt x="617" y="29"/>
                    </a:lnTo>
                    <a:lnTo>
                      <a:pt x="623" y="29"/>
                    </a:lnTo>
                    <a:lnTo>
                      <a:pt x="627" y="29"/>
                    </a:lnTo>
                    <a:lnTo>
                      <a:pt x="636" y="31"/>
                    </a:lnTo>
                    <a:lnTo>
                      <a:pt x="646" y="34"/>
                    </a:lnTo>
                    <a:lnTo>
                      <a:pt x="657" y="50"/>
                    </a:lnTo>
                    <a:lnTo>
                      <a:pt x="657" y="69"/>
                    </a:lnTo>
                    <a:lnTo>
                      <a:pt x="654" y="78"/>
                    </a:lnTo>
                    <a:lnTo>
                      <a:pt x="648" y="88"/>
                    </a:lnTo>
                    <a:lnTo>
                      <a:pt x="642" y="99"/>
                    </a:lnTo>
                    <a:lnTo>
                      <a:pt x="635" y="108"/>
                    </a:lnTo>
                    <a:lnTo>
                      <a:pt x="629" y="118"/>
                    </a:lnTo>
                    <a:lnTo>
                      <a:pt x="621" y="127"/>
                    </a:lnTo>
                    <a:lnTo>
                      <a:pt x="616" y="137"/>
                    </a:lnTo>
                    <a:lnTo>
                      <a:pt x="612" y="146"/>
                    </a:lnTo>
                    <a:lnTo>
                      <a:pt x="606" y="162"/>
                    </a:lnTo>
                    <a:lnTo>
                      <a:pt x="610" y="171"/>
                    </a:lnTo>
                    <a:lnTo>
                      <a:pt x="617" y="171"/>
                    </a:lnTo>
                    <a:lnTo>
                      <a:pt x="625" y="167"/>
                    </a:lnTo>
                    <a:lnTo>
                      <a:pt x="636" y="160"/>
                    </a:lnTo>
                    <a:lnTo>
                      <a:pt x="642" y="154"/>
                    </a:lnTo>
                    <a:lnTo>
                      <a:pt x="650" y="146"/>
                    </a:lnTo>
                    <a:lnTo>
                      <a:pt x="655" y="139"/>
                    </a:lnTo>
                    <a:lnTo>
                      <a:pt x="663" y="131"/>
                    </a:lnTo>
                    <a:lnTo>
                      <a:pt x="671" y="124"/>
                    </a:lnTo>
                    <a:lnTo>
                      <a:pt x="678" y="114"/>
                    </a:lnTo>
                    <a:lnTo>
                      <a:pt x="682" y="110"/>
                    </a:lnTo>
                    <a:lnTo>
                      <a:pt x="686" y="105"/>
                    </a:lnTo>
                    <a:lnTo>
                      <a:pt x="690" y="101"/>
                    </a:lnTo>
                    <a:lnTo>
                      <a:pt x="694" y="97"/>
                    </a:lnTo>
                    <a:lnTo>
                      <a:pt x="697" y="91"/>
                    </a:lnTo>
                    <a:lnTo>
                      <a:pt x="701" y="88"/>
                    </a:lnTo>
                    <a:lnTo>
                      <a:pt x="705" y="82"/>
                    </a:lnTo>
                    <a:lnTo>
                      <a:pt x="709" y="78"/>
                    </a:lnTo>
                    <a:lnTo>
                      <a:pt x="718" y="69"/>
                    </a:lnTo>
                    <a:lnTo>
                      <a:pt x="722" y="63"/>
                    </a:lnTo>
                    <a:lnTo>
                      <a:pt x="726" y="59"/>
                    </a:lnTo>
                    <a:lnTo>
                      <a:pt x="730" y="55"/>
                    </a:lnTo>
                    <a:lnTo>
                      <a:pt x="733" y="50"/>
                    </a:lnTo>
                    <a:lnTo>
                      <a:pt x="741" y="42"/>
                    </a:lnTo>
                    <a:lnTo>
                      <a:pt x="751" y="34"/>
                    </a:lnTo>
                    <a:lnTo>
                      <a:pt x="758" y="27"/>
                    </a:lnTo>
                    <a:lnTo>
                      <a:pt x="771" y="13"/>
                    </a:lnTo>
                    <a:lnTo>
                      <a:pt x="787" y="6"/>
                    </a:lnTo>
                    <a:lnTo>
                      <a:pt x="798" y="0"/>
                    </a:lnTo>
                    <a:lnTo>
                      <a:pt x="809" y="2"/>
                    </a:lnTo>
                    <a:lnTo>
                      <a:pt x="819" y="8"/>
                    </a:lnTo>
                    <a:lnTo>
                      <a:pt x="827" y="29"/>
                    </a:lnTo>
                    <a:lnTo>
                      <a:pt x="823" y="48"/>
                    </a:lnTo>
                    <a:lnTo>
                      <a:pt x="817" y="59"/>
                    </a:lnTo>
                    <a:lnTo>
                      <a:pt x="809" y="70"/>
                    </a:lnTo>
                    <a:lnTo>
                      <a:pt x="802" y="80"/>
                    </a:lnTo>
                    <a:lnTo>
                      <a:pt x="796" y="86"/>
                    </a:lnTo>
                    <a:lnTo>
                      <a:pt x="790" y="91"/>
                    </a:lnTo>
                    <a:lnTo>
                      <a:pt x="785" y="95"/>
                    </a:lnTo>
                    <a:lnTo>
                      <a:pt x="781" y="101"/>
                    </a:lnTo>
                    <a:lnTo>
                      <a:pt x="775" y="107"/>
                    </a:lnTo>
                    <a:lnTo>
                      <a:pt x="770" y="110"/>
                    </a:lnTo>
                    <a:lnTo>
                      <a:pt x="747" y="129"/>
                    </a:lnTo>
                    <a:lnTo>
                      <a:pt x="743" y="133"/>
                    </a:lnTo>
                    <a:lnTo>
                      <a:pt x="737" y="139"/>
                    </a:lnTo>
                    <a:lnTo>
                      <a:pt x="733" y="143"/>
                    </a:lnTo>
                    <a:lnTo>
                      <a:pt x="730" y="146"/>
                    </a:lnTo>
                    <a:lnTo>
                      <a:pt x="722" y="152"/>
                    </a:lnTo>
                    <a:lnTo>
                      <a:pt x="718" y="160"/>
                    </a:lnTo>
                    <a:lnTo>
                      <a:pt x="718" y="164"/>
                    </a:lnTo>
                    <a:lnTo>
                      <a:pt x="724" y="162"/>
                    </a:lnTo>
                    <a:lnTo>
                      <a:pt x="732" y="156"/>
                    </a:lnTo>
                    <a:lnTo>
                      <a:pt x="752" y="141"/>
                    </a:lnTo>
                    <a:lnTo>
                      <a:pt x="781" y="122"/>
                    </a:lnTo>
                    <a:lnTo>
                      <a:pt x="813" y="103"/>
                    </a:lnTo>
                    <a:lnTo>
                      <a:pt x="844" y="86"/>
                    </a:lnTo>
                    <a:lnTo>
                      <a:pt x="859" y="80"/>
                    </a:lnTo>
                    <a:lnTo>
                      <a:pt x="874" y="76"/>
                    </a:lnTo>
                    <a:lnTo>
                      <a:pt x="880" y="76"/>
                    </a:lnTo>
                    <a:lnTo>
                      <a:pt x="886" y="76"/>
                    </a:lnTo>
                    <a:lnTo>
                      <a:pt x="897" y="80"/>
                    </a:lnTo>
                    <a:lnTo>
                      <a:pt x="905" y="84"/>
                    </a:lnTo>
                    <a:lnTo>
                      <a:pt x="912" y="89"/>
                    </a:lnTo>
                    <a:lnTo>
                      <a:pt x="924" y="99"/>
                    </a:lnTo>
                    <a:lnTo>
                      <a:pt x="929" y="120"/>
                    </a:lnTo>
                    <a:lnTo>
                      <a:pt x="927" y="129"/>
                    </a:lnTo>
                    <a:lnTo>
                      <a:pt x="922" y="137"/>
                    </a:lnTo>
                    <a:lnTo>
                      <a:pt x="912" y="145"/>
                    </a:lnTo>
                    <a:lnTo>
                      <a:pt x="901" y="148"/>
                    </a:lnTo>
                    <a:lnTo>
                      <a:pt x="895" y="150"/>
                    </a:lnTo>
                    <a:lnTo>
                      <a:pt x="889" y="150"/>
                    </a:lnTo>
                    <a:lnTo>
                      <a:pt x="876" y="152"/>
                    </a:lnTo>
                    <a:lnTo>
                      <a:pt x="870" y="154"/>
                    </a:lnTo>
                    <a:lnTo>
                      <a:pt x="865" y="154"/>
                    </a:lnTo>
                    <a:lnTo>
                      <a:pt x="855" y="156"/>
                    </a:lnTo>
                    <a:lnTo>
                      <a:pt x="842" y="162"/>
                    </a:lnTo>
                    <a:lnTo>
                      <a:pt x="840" y="165"/>
                    </a:lnTo>
                    <a:lnTo>
                      <a:pt x="842" y="171"/>
                    </a:lnTo>
                    <a:lnTo>
                      <a:pt x="857" y="190"/>
                    </a:lnTo>
                    <a:lnTo>
                      <a:pt x="874" y="219"/>
                    </a:lnTo>
                    <a:lnTo>
                      <a:pt x="882" y="242"/>
                    </a:lnTo>
                    <a:lnTo>
                      <a:pt x="880" y="243"/>
                    </a:lnTo>
                    <a:lnTo>
                      <a:pt x="876" y="247"/>
                    </a:lnTo>
                    <a:lnTo>
                      <a:pt x="870" y="247"/>
                    </a:lnTo>
                    <a:lnTo>
                      <a:pt x="863" y="247"/>
                    </a:lnTo>
                    <a:lnTo>
                      <a:pt x="853" y="245"/>
                    </a:lnTo>
                    <a:lnTo>
                      <a:pt x="846" y="242"/>
                    </a:lnTo>
                    <a:lnTo>
                      <a:pt x="836" y="240"/>
                    </a:lnTo>
                    <a:lnTo>
                      <a:pt x="828" y="234"/>
                    </a:lnTo>
                    <a:lnTo>
                      <a:pt x="811" y="226"/>
                    </a:lnTo>
                    <a:lnTo>
                      <a:pt x="796" y="217"/>
                    </a:lnTo>
                    <a:lnTo>
                      <a:pt x="783" y="209"/>
                    </a:lnTo>
                    <a:lnTo>
                      <a:pt x="770" y="204"/>
                    </a:lnTo>
                    <a:lnTo>
                      <a:pt x="760" y="204"/>
                    </a:lnTo>
                    <a:lnTo>
                      <a:pt x="751" y="209"/>
                    </a:lnTo>
                    <a:lnTo>
                      <a:pt x="749" y="215"/>
                    </a:lnTo>
                    <a:lnTo>
                      <a:pt x="749" y="223"/>
                    </a:lnTo>
                    <a:lnTo>
                      <a:pt x="752" y="240"/>
                    </a:lnTo>
                    <a:lnTo>
                      <a:pt x="775" y="281"/>
                    </a:lnTo>
                    <a:lnTo>
                      <a:pt x="794" y="321"/>
                    </a:lnTo>
                    <a:lnTo>
                      <a:pt x="794" y="337"/>
                    </a:lnTo>
                    <a:lnTo>
                      <a:pt x="792" y="340"/>
                    </a:lnTo>
                    <a:lnTo>
                      <a:pt x="787" y="344"/>
                    </a:lnTo>
                    <a:lnTo>
                      <a:pt x="779" y="346"/>
                    </a:lnTo>
                    <a:lnTo>
                      <a:pt x="771" y="346"/>
                    </a:lnTo>
                    <a:lnTo>
                      <a:pt x="764" y="342"/>
                    </a:lnTo>
                    <a:lnTo>
                      <a:pt x="754" y="338"/>
                    </a:lnTo>
                    <a:lnTo>
                      <a:pt x="739" y="327"/>
                    </a:lnTo>
                    <a:lnTo>
                      <a:pt x="724" y="314"/>
                    </a:lnTo>
                    <a:lnTo>
                      <a:pt x="707" y="299"/>
                    </a:lnTo>
                    <a:lnTo>
                      <a:pt x="692" y="285"/>
                    </a:lnTo>
                    <a:lnTo>
                      <a:pt x="661" y="268"/>
                    </a:lnTo>
                    <a:lnTo>
                      <a:pt x="646" y="268"/>
                    </a:lnTo>
                    <a:lnTo>
                      <a:pt x="635" y="270"/>
                    </a:lnTo>
                    <a:lnTo>
                      <a:pt x="625" y="276"/>
                    </a:lnTo>
                    <a:lnTo>
                      <a:pt x="623" y="278"/>
                    </a:lnTo>
                    <a:lnTo>
                      <a:pt x="621" y="283"/>
                    </a:lnTo>
                    <a:lnTo>
                      <a:pt x="619" y="291"/>
                    </a:lnTo>
                    <a:lnTo>
                      <a:pt x="621" y="302"/>
                    </a:lnTo>
                    <a:lnTo>
                      <a:pt x="636" y="327"/>
                    </a:lnTo>
                    <a:lnTo>
                      <a:pt x="659" y="346"/>
                    </a:lnTo>
                    <a:lnTo>
                      <a:pt x="673" y="352"/>
                    </a:lnTo>
                    <a:lnTo>
                      <a:pt x="682" y="357"/>
                    </a:lnTo>
                    <a:lnTo>
                      <a:pt x="694" y="363"/>
                    </a:lnTo>
                    <a:lnTo>
                      <a:pt x="703" y="371"/>
                    </a:lnTo>
                    <a:lnTo>
                      <a:pt x="720" y="394"/>
                    </a:lnTo>
                    <a:lnTo>
                      <a:pt x="722" y="409"/>
                    </a:lnTo>
                    <a:lnTo>
                      <a:pt x="716" y="422"/>
                    </a:lnTo>
                    <a:lnTo>
                      <a:pt x="705" y="434"/>
                    </a:lnTo>
                    <a:lnTo>
                      <a:pt x="690" y="443"/>
                    </a:lnTo>
                    <a:lnTo>
                      <a:pt x="680" y="447"/>
                    </a:lnTo>
                    <a:lnTo>
                      <a:pt x="671" y="449"/>
                    </a:lnTo>
                    <a:lnTo>
                      <a:pt x="661" y="451"/>
                    </a:lnTo>
                    <a:lnTo>
                      <a:pt x="652" y="451"/>
                    </a:lnTo>
                    <a:lnTo>
                      <a:pt x="642" y="449"/>
                    </a:lnTo>
                    <a:lnTo>
                      <a:pt x="635" y="445"/>
                    </a:lnTo>
                    <a:lnTo>
                      <a:pt x="625" y="441"/>
                    </a:lnTo>
                    <a:lnTo>
                      <a:pt x="617" y="435"/>
                    </a:lnTo>
                    <a:lnTo>
                      <a:pt x="602" y="420"/>
                    </a:lnTo>
                    <a:lnTo>
                      <a:pt x="587" y="399"/>
                    </a:lnTo>
                    <a:lnTo>
                      <a:pt x="557" y="357"/>
                    </a:lnTo>
                    <a:lnTo>
                      <a:pt x="528" y="325"/>
                    </a:lnTo>
                    <a:lnTo>
                      <a:pt x="517" y="318"/>
                    </a:lnTo>
                    <a:lnTo>
                      <a:pt x="505" y="319"/>
                    </a:lnTo>
                    <a:lnTo>
                      <a:pt x="501" y="323"/>
                    </a:lnTo>
                    <a:lnTo>
                      <a:pt x="500" y="329"/>
                    </a:lnTo>
                    <a:lnTo>
                      <a:pt x="503" y="340"/>
                    </a:lnTo>
                    <a:lnTo>
                      <a:pt x="528" y="373"/>
                    </a:lnTo>
                    <a:lnTo>
                      <a:pt x="543" y="388"/>
                    </a:lnTo>
                    <a:lnTo>
                      <a:pt x="555" y="405"/>
                    </a:lnTo>
                    <a:lnTo>
                      <a:pt x="560" y="420"/>
                    </a:lnTo>
                    <a:lnTo>
                      <a:pt x="557" y="434"/>
                    </a:lnTo>
                    <a:lnTo>
                      <a:pt x="551" y="439"/>
                    </a:lnTo>
                    <a:lnTo>
                      <a:pt x="541" y="445"/>
                    </a:lnTo>
                    <a:lnTo>
                      <a:pt x="530" y="449"/>
                    </a:lnTo>
                    <a:lnTo>
                      <a:pt x="524" y="451"/>
                    </a:lnTo>
                    <a:lnTo>
                      <a:pt x="517" y="453"/>
                    </a:lnTo>
                    <a:lnTo>
                      <a:pt x="509" y="454"/>
                    </a:lnTo>
                    <a:lnTo>
                      <a:pt x="501" y="456"/>
                    </a:lnTo>
                    <a:lnTo>
                      <a:pt x="494" y="456"/>
                    </a:lnTo>
                    <a:lnTo>
                      <a:pt x="484" y="458"/>
                    </a:lnTo>
                    <a:lnTo>
                      <a:pt x="475" y="458"/>
                    </a:lnTo>
                    <a:lnTo>
                      <a:pt x="465" y="460"/>
                    </a:lnTo>
                    <a:lnTo>
                      <a:pt x="458" y="460"/>
                    </a:lnTo>
                    <a:lnTo>
                      <a:pt x="448" y="460"/>
                    </a:lnTo>
                    <a:lnTo>
                      <a:pt x="439" y="460"/>
                    </a:lnTo>
                    <a:lnTo>
                      <a:pt x="429" y="458"/>
                    </a:lnTo>
                    <a:lnTo>
                      <a:pt x="420" y="458"/>
                    </a:lnTo>
                    <a:lnTo>
                      <a:pt x="410" y="458"/>
                    </a:lnTo>
                    <a:lnTo>
                      <a:pt x="401" y="456"/>
                    </a:lnTo>
                    <a:lnTo>
                      <a:pt x="391" y="454"/>
                    </a:lnTo>
                    <a:lnTo>
                      <a:pt x="384" y="453"/>
                    </a:lnTo>
                    <a:lnTo>
                      <a:pt x="374" y="451"/>
                    </a:lnTo>
                    <a:lnTo>
                      <a:pt x="366" y="447"/>
                    </a:lnTo>
                    <a:lnTo>
                      <a:pt x="359" y="445"/>
                    </a:lnTo>
                    <a:lnTo>
                      <a:pt x="346" y="437"/>
                    </a:lnTo>
                    <a:lnTo>
                      <a:pt x="332" y="430"/>
                    </a:lnTo>
                    <a:lnTo>
                      <a:pt x="323" y="418"/>
                    </a:lnTo>
                    <a:lnTo>
                      <a:pt x="306" y="399"/>
                    </a:lnTo>
                    <a:lnTo>
                      <a:pt x="287" y="386"/>
                    </a:lnTo>
                    <a:lnTo>
                      <a:pt x="268" y="378"/>
                    </a:lnTo>
                    <a:lnTo>
                      <a:pt x="258" y="375"/>
                    </a:lnTo>
                    <a:lnTo>
                      <a:pt x="249" y="373"/>
                    </a:lnTo>
                    <a:lnTo>
                      <a:pt x="239" y="371"/>
                    </a:lnTo>
                    <a:lnTo>
                      <a:pt x="232" y="369"/>
                    </a:lnTo>
                    <a:lnTo>
                      <a:pt x="216" y="369"/>
                    </a:lnTo>
                    <a:lnTo>
                      <a:pt x="207" y="369"/>
                    </a:lnTo>
                    <a:lnTo>
                      <a:pt x="205" y="369"/>
                    </a:lnTo>
                    <a:lnTo>
                      <a:pt x="334" y="331"/>
                    </a:lnTo>
                    <a:lnTo>
                      <a:pt x="509" y="418"/>
                    </a:lnTo>
                    <a:lnTo>
                      <a:pt x="374" y="316"/>
                    </a:lnTo>
                    <a:lnTo>
                      <a:pt x="530" y="270"/>
                    </a:lnTo>
                    <a:lnTo>
                      <a:pt x="655" y="409"/>
                    </a:lnTo>
                    <a:lnTo>
                      <a:pt x="562" y="259"/>
                    </a:lnTo>
                    <a:lnTo>
                      <a:pt x="663" y="224"/>
                    </a:lnTo>
                    <a:lnTo>
                      <a:pt x="764" y="314"/>
                    </a:lnTo>
                    <a:lnTo>
                      <a:pt x="692" y="215"/>
                    </a:lnTo>
                    <a:lnTo>
                      <a:pt x="771" y="183"/>
                    </a:lnTo>
                    <a:lnTo>
                      <a:pt x="846" y="215"/>
                    </a:lnTo>
                    <a:lnTo>
                      <a:pt x="789" y="167"/>
                    </a:lnTo>
                    <a:lnTo>
                      <a:pt x="889" y="107"/>
                    </a:lnTo>
                    <a:lnTo>
                      <a:pt x="754" y="167"/>
                    </a:lnTo>
                    <a:lnTo>
                      <a:pt x="646" y="209"/>
                    </a:lnTo>
                    <a:lnTo>
                      <a:pt x="794" y="44"/>
                    </a:lnTo>
                    <a:lnTo>
                      <a:pt x="604" y="217"/>
                    </a:lnTo>
                    <a:lnTo>
                      <a:pt x="520" y="242"/>
                    </a:lnTo>
                    <a:lnTo>
                      <a:pt x="623" y="67"/>
                    </a:lnTo>
                    <a:lnTo>
                      <a:pt x="481" y="249"/>
                    </a:lnTo>
                    <a:lnTo>
                      <a:pt x="359" y="287"/>
                    </a:lnTo>
                    <a:lnTo>
                      <a:pt x="412" y="126"/>
                    </a:lnTo>
                    <a:lnTo>
                      <a:pt x="321" y="299"/>
                    </a:lnTo>
                    <a:lnTo>
                      <a:pt x="306" y="306"/>
                    </a:lnTo>
                    <a:lnTo>
                      <a:pt x="289" y="312"/>
                    </a:lnTo>
                    <a:lnTo>
                      <a:pt x="268" y="321"/>
                    </a:lnTo>
                    <a:lnTo>
                      <a:pt x="245" y="329"/>
                    </a:lnTo>
                    <a:lnTo>
                      <a:pt x="222" y="338"/>
                    </a:lnTo>
                    <a:lnTo>
                      <a:pt x="216" y="340"/>
                    </a:lnTo>
                    <a:lnTo>
                      <a:pt x="211" y="342"/>
                    </a:lnTo>
                    <a:lnTo>
                      <a:pt x="205" y="342"/>
                    </a:lnTo>
                    <a:lnTo>
                      <a:pt x="201" y="344"/>
                    </a:lnTo>
                    <a:lnTo>
                      <a:pt x="195" y="346"/>
                    </a:lnTo>
                    <a:lnTo>
                      <a:pt x="190" y="348"/>
                    </a:lnTo>
                    <a:lnTo>
                      <a:pt x="180" y="350"/>
                    </a:lnTo>
                    <a:lnTo>
                      <a:pt x="171" y="350"/>
                    </a:lnTo>
                    <a:lnTo>
                      <a:pt x="165" y="352"/>
                    </a:lnTo>
                    <a:lnTo>
                      <a:pt x="159" y="352"/>
                    </a:lnTo>
                    <a:lnTo>
                      <a:pt x="154" y="352"/>
                    </a:lnTo>
                    <a:lnTo>
                      <a:pt x="148" y="352"/>
                    </a:lnTo>
                    <a:lnTo>
                      <a:pt x="140" y="352"/>
                    </a:lnTo>
                    <a:lnTo>
                      <a:pt x="133" y="350"/>
                    </a:lnTo>
                    <a:lnTo>
                      <a:pt x="125" y="350"/>
                    </a:lnTo>
                    <a:lnTo>
                      <a:pt x="117" y="350"/>
                    </a:lnTo>
                    <a:lnTo>
                      <a:pt x="112" y="348"/>
                    </a:lnTo>
                    <a:lnTo>
                      <a:pt x="104" y="348"/>
                    </a:lnTo>
                    <a:lnTo>
                      <a:pt x="97" y="346"/>
                    </a:lnTo>
                    <a:lnTo>
                      <a:pt x="87" y="346"/>
                    </a:lnTo>
                    <a:lnTo>
                      <a:pt x="79" y="344"/>
                    </a:lnTo>
                    <a:lnTo>
                      <a:pt x="74" y="344"/>
                    </a:lnTo>
                    <a:lnTo>
                      <a:pt x="58" y="342"/>
                    </a:lnTo>
                    <a:lnTo>
                      <a:pt x="51" y="340"/>
                    </a:lnTo>
                    <a:lnTo>
                      <a:pt x="45" y="340"/>
                    </a:lnTo>
                    <a:lnTo>
                      <a:pt x="32" y="338"/>
                    </a:lnTo>
                    <a:lnTo>
                      <a:pt x="20" y="337"/>
                    </a:lnTo>
                    <a:lnTo>
                      <a:pt x="13" y="335"/>
                    </a:lnTo>
                    <a:lnTo>
                      <a:pt x="5" y="335"/>
                    </a:lnTo>
                    <a:lnTo>
                      <a:pt x="0" y="333"/>
                    </a:lnTo>
                    <a:lnTo>
                      <a:pt x="102" y="272"/>
                    </a:lnTo>
                    <a:lnTo>
                      <a:pt x="104" y="281"/>
                    </a:lnTo>
                    <a:lnTo>
                      <a:pt x="121" y="299"/>
                    </a:lnTo>
                    <a:lnTo>
                      <a:pt x="148" y="316"/>
                    </a:lnTo>
                    <a:lnTo>
                      <a:pt x="148" y="31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B0C2B0">
                      <a:gamma/>
                      <a:shade val="46275"/>
                      <a:invGamma/>
                    </a:srgbClr>
                  </a:gs>
                  <a:gs pos="50000">
                    <a:srgbClr val="B0C2B0"/>
                  </a:gs>
                  <a:gs pos="100000">
                    <a:srgbClr val="B0C2B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87" name="Freeform 15"/>
              <p:cNvSpPr>
                <a:spLocks/>
              </p:cNvSpPr>
              <p:nvPr/>
            </p:nvSpPr>
            <p:spPr bwMode="auto">
              <a:xfrm rot="4272610">
                <a:off x="555" y="672"/>
                <a:ext cx="464" cy="230"/>
              </a:xfrm>
              <a:custGeom>
                <a:avLst/>
                <a:gdLst/>
                <a:ahLst/>
                <a:cxnLst>
                  <a:cxn ang="0">
                    <a:pos x="185" y="314"/>
                  </a:cxn>
                  <a:cxn ang="0">
                    <a:pos x="255" y="274"/>
                  </a:cxn>
                  <a:cxn ang="0">
                    <a:pos x="285" y="236"/>
                  </a:cxn>
                  <a:cxn ang="0">
                    <a:pos x="310" y="194"/>
                  </a:cxn>
                  <a:cxn ang="0">
                    <a:pos x="337" y="147"/>
                  </a:cxn>
                  <a:cxn ang="0">
                    <a:pos x="400" y="84"/>
                  </a:cxn>
                  <a:cxn ang="0">
                    <a:pos x="451" y="73"/>
                  </a:cxn>
                  <a:cxn ang="0">
                    <a:pos x="498" y="73"/>
                  </a:cxn>
                  <a:cxn ang="0">
                    <a:pos x="481" y="97"/>
                  </a:cxn>
                  <a:cxn ang="0">
                    <a:pos x="453" y="137"/>
                  </a:cxn>
                  <a:cxn ang="0">
                    <a:pos x="485" y="173"/>
                  </a:cxn>
                  <a:cxn ang="0">
                    <a:pos x="536" y="134"/>
                  </a:cxn>
                  <a:cxn ang="0">
                    <a:pos x="571" y="73"/>
                  </a:cxn>
                  <a:cxn ang="0">
                    <a:pos x="622" y="29"/>
                  </a:cxn>
                  <a:cxn ang="0">
                    <a:pos x="654" y="78"/>
                  </a:cxn>
                  <a:cxn ang="0">
                    <a:pos x="616" y="137"/>
                  </a:cxn>
                  <a:cxn ang="0">
                    <a:pos x="637" y="160"/>
                  </a:cxn>
                  <a:cxn ang="0">
                    <a:pos x="677" y="115"/>
                  </a:cxn>
                  <a:cxn ang="0">
                    <a:pos x="702" y="88"/>
                  </a:cxn>
                  <a:cxn ang="0">
                    <a:pos x="730" y="56"/>
                  </a:cxn>
                  <a:cxn ang="0">
                    <a:pos x="787" y="6"/>
                  </a:cxn>
                  <a:cxn ang="0">
                    <a:pos x="818" y="59"/>
                  </a:cxn>
                  <a:cxn ang="0">
                    <a:pos x="780" y="101"/>
                  </a:cxn>
                  <a:cxn ang="0">
                    <a:pos x="732" y="143"/>
                  </a:cxn>
                  <a:cxn ang="0">
                    <a:pos x="730" y="158"/>
                  </a:cxn>
                  <a:cxn ang="0">
                    <a:pos x="873" y="78"/>
                  </a:cxn>
                  <a:cxn ang="0">
                    <a:pos x="922" y="101"/>
                  </a:cxn>
                  <a:cxn ang="0">
                    <a:pos x="894" y="151"/>
                  </a:cxn>
                  <a:cxn ang="0">
                    <a:pos x="841" y="162"/>
                  </a:cxn>
                  <a:cxn ang="0">
                    <a:pos x="879" y="246"/>
                  </a:cxn>
                  <a:cxn ang="0">
                    <a:pos x="837" y="240"/>
                  </a:cxn>
                  <a:cxn ang="0">
                    <a:pos x="759" y="204"/>
                  </a:cxn>
                  <a:cxn ang="0">
                    <a:pos x="795" y="322"/>
                  </a:cxn>
                  <a:cxn ang="0">
                    <a:pos x="763" y="343"/>
                  </a:cxn>
                  <a:cxn ang="0">
                    <a:pos x="660" y="268"/>
                  </a:cxn>
                  <a:cxn ang="0">
                    <a:pos x="618" y="291"/>
                  </a:cxn>
                  <a:cxn ang="0">
                    <a:pos x="694" y="365"/>
                  </a:cxn>
                  <a:cxn ang="0">
                    <a:pos x="690" y="443"/>
                  </a:cxn>
                  <a:cxn ang="0">
                    <a:pos x="633" y="447"/>
                  </a:cxn>
                  <a:cxn ang="0">
                    <a:pos x="529" y="326"/>
                  </a:cxn>
                  <a:cxn ang="0">
                    <a:pos x="529" y="373"/>
                  </a:cxn>
                  <a:cxn ang="0">
                    <a:pos x="542" y="445"/>
                  </a:cxn>
                  <a:cxn ang="0">
                    <a:pos x="493" y="459"/>
                  </a:cxn>
                  <a:cxn ang="0">
                    <a:pos x="438" y="460"/>
                  </a:cxn>
                  <a:cxn ang="0">
                    <a:pos x="382" y="453"/>
                  </a:cxn>
                  <a:cxn ang="0">
                    <a:pos x="323" y="419"/>
                  </a:cxn>
                  <a:cxn ang="0">
                    <a:pos x="240" y="371"/>
                  </a:cxn>
                  <a:cxn ang="0">
                    <a:pos x="508" y="419"/>
                  </a:cxn>
                  <a:cxn ang="0">
                    <a:pos x="763" y="314"/>
                  </a:cxn>
                  <a:cxn ang="0">
                    <a:pos x="753" y="170"/>
                  </a:cxn>
                  <a:cxn ang="0">
                    <a:pos x="481" y="249"/>
                  </a:cxn>
                  <a:cxn ang="0">
                    <a:pos x="268" y="322"/>
                  </a:cxn>
                  <a:cxn ang="0">
                    <a:pos x="200" y="346"/>
                  </a:cxn>
                  <a:cxn ang="0">
                    <a:pos x="160" y="352"/>
                  </a:cxn>
                  <a:cxn ang="0">
                    <a:pos x="118" y="350"/>
                  </a:cxn>
                  <a:cxn ang="0">
                    <a:pos x="73" y="345"/>
                  </a:cxn>
                  <a:cxn ang="0">
                    <a:pos x="12" y="337"/>
                  </a:cxn>
                  <a:cxn ang="0">
                    <a:pos x="149" y="316"/>
                  </a:cxn>
                </a:cxnLst>
                <a:rect l="0" t="0" r="r" b="b"/>
                <a:pathLst>
                  <a:path w="930" h="460">
                    <a:moveTo>
                      <a:pt x="149" y="316"/>
                    </a:moveTo>
                    <a:lnTo>
                      <a:pt x="152" y="316"/>
                    </a:lnTo>
                    <a:lnTo>
                      <a:pt x="162" y="316"/>
                    </a:lnTo>
                    <a:lnTo>
                      <a:pt x="168" y="316"/>
                    </a:lnTo>
                    <a:lnTo>
                      <a:pt x="175" y="316"/>
                    </a:lnTo>
                    <a:lnTo>
                      <a:pt x="185" y="314"/>
                    </a:lnTo>
                    <a:lnTo>
                      <a:pt x="192" y="312"/>
                    </a:lnTo>
                    <a:lnTo>
                      <a:pt x="213" y="305"/>
                    </a:lnTo>
                    <a:lnTo>
                      <a:pt x="234" y="291"/>
                    </a:lnTo>
                    <a:lnTo>
                      <a:pt x="246" y="284"/>
                    </a:lnTo>
                    <a:lnTo>
                      <a:pt x="251" y="280"/>
                    </a:lnTo>
                    <a:lnTo>
                      <a:pt x="255" y="274"/>
                    </a:lnTo>
                    <a:lnTo>
                      <a:pt x="261" y="268"/>
                    </a:lnTo>
                    <a:lnTo>
                      <a:pt x="266" y="263"/>
                    </a:lnTo>
                    <a:lnTo>
                      <a:pt x="272" y="257"/>
                    </a:lnTo>
                    <a:lnTo>
                      <a:pt x="276" y="249"/>
                    </a:lnTo>
                    <a:lnTo>
                      <a:pt x="282" y="242"/>
                    </a:lnTo>
                    <a:lnTo>
                      <a:pt x="285" y="236"/>
                    </a:lnTo>
                    <a:lnTo>
                      <a:pt x="289" y="229"/>
                    </a:lnTo>
                    <a:lnTo>
                      <a:pt x="293" y="221"/>
                    </a:lnTo>
                    <a:lnTo>
                      <a:pt x="299" y="215"/>
                    </a:lnTo>
                    <a:lnTo>
                      <a:pt x="303" y="208"/>
                    </a:lnTo>
                    <a:lnTo>
                      <a:pt x="306" y="202"/>
                    </a:lnTo>
                    <a:lnTo>
                      <a:pt x="310" y="194"/>
                    </a:lnTo>
                    <a:lnTo>
                      <a:pt x="312" y="189"/>
                    </a:lnTo>
                    <a:lnTo>
                      <a:pt x="316" y="183"/>
                    </a:lnTo>
                    <a:lnTo>
                      <a:pt x="323" y="170"/>
                    </a:lnTo>
                    <a:lnTo>
                      <a:pt x="325" y="164"/>
                    </a:lnTo>
                    <a:lnTo>
                      <a:pt x="329" y="158"/>
                    </a:lnTo>
                    <a:lnTo>
                      <a:pt x="337" y="147"/>
                    </a:lnTo>
                    <a:lnTo>
                      <a:pt x="342" y="135"/>
                    </a:lnTo>
                    <a:lnTo>
                      <a:pt x="348" y="126"/>
                    </a:lnTo>
                    <a:lnTo>
                      <a:pt x="356" y="118"/>
                    </a:lnTo>
                    <a:lnTo>
                      <a:pt x="363" y="109"/>
                    </a:lnTo>
                    <a:lnTo>
                      <a:pt x="381" y="96"/>
                    </a:lnTo>
                    <a:lnTo>
                      <a:pt x="400" y="84"/>
                    </a:lnTo>
                    <a:lnTo>
                      <a:pt x="411" y="80"/>
                    </a:lnTo>
                    <a:lnTo>
                      <a:pt x="422" y="78"/>
                    </a:lnTo>
                    <a:lnTo>
                      <a:pt x="426" y="77"/>
                    </a:lnTo>
                    <a:lnTo>
                      <a:pt x="432" y="75"/>
                    </a:lnTo>
                    <a:lnTo>
                      <a:pt x="441" y="75"/>
                    </a:lnTo>
                    <a:lnTo>
                      <a:pt x="451" y="73"/>
                    </a:lnTo>
                    <a:lnTo>
                      <a:pt x="460" y="71"/>
                    </a:lnTo>
                    <a:lnTo>
                      <a:pt x="468" y="71"/>
                    </a:lnTo>
                    <a:lnTo>
                      <a:pt x="476" y="71"/>
                    </a:lnTo>
                    <a:lnTo>
                      <a:pt x="483" y="71"/>
                    </a:lnTo>
                    <a:lnTo>
                      <a:pt x="489" y="71"/>
                    </a:lnTo>
                    <a:lnTo>
                      <a:pt x="498" y="73"/>
                    </a:lnTo>
                    <a:lnTo>
                      <a:pt x="508" y="73"/>
                    </a:lnTo>
                    <a:lnTo>
                      <a:pt x="504" y="75"/>
                    </a:lnTo>
                    <a:lnTo>
                      <a:pt x="498" y="82"/>
                    </a:lnTo>
                    <a:lnTo>
                      <a:pt x="493" y="86"/>
                    </a:lnTo>
                    <a:lnTo>
                      <a:pt x="487" y="92"/>
                    </a:lnTo>
                    <a:lnTo>
                      <a:pt x="481" y="97"/>
                    </a:lnTo>
                    <a:lnTo>
                      <a:pt x="477" y="103"/>
                    </a:lnTo>
                    <a:lnTo>
                      <a:pt x="472" y="111"/>
                    </a:lnTo>
                    <a:lnTo>
                      <a:pt x="466" y="116"/>
                    </a:lnTo>
                    <a:lnTo>
                      <a:pt x="460" y="124"/>
                    </a:lnTo>
                    <a:lnTo>
                      <a:pt x="457" y="132"/>
                    </a:lnTo>
                    <a:lnTo>
                      <a:pt x="453" y="137"/>
                    </a:lnTo>
                    <a:lnTo>
                      <a:pt x="451" y="145"/>
                    </a:lnTo>
                    <a:lnTo>
                      <a:pt x="451" y="158"/>
                    </a:lnTo>
                    <a:lnTo>
                      <a:pt x="455" y="168"/>
                    </a:lnTo>
                    <a:lnTo>
                      <a:pt x="462" y="173"/>
                    </a:lnTo>
                    <a:lnTo>
                      <a:pt x="472" y="175"/>
                    </a:lnTo>
                    <a:lnTo>
                      <a:pt x="485" y="173"/>
                    </a:lnTo>
                    <a:lnTo>
                      <a:pt x="498" y="170"/>
                    </a:lnTo>
                    <a:lnTo>
                      <a:pt x="512" y="162"/>
                    </a:lnTo>
                    <a:lnTo>
                      <a:pt x="523" y="153"/>
                    </a:lnTo>
                    <a:lnTo>
                      <a:pt x="529" y="147"/>
                    </a:lnTo>
                    <a:lnTo>
                      <a:pt x="533" y="141"/>
                    </a:lnTo>
                    <a:lnTo>
                      <a:pt x="536" y="134"/>
                    </a:lnTo>
                    <a:lnTo>
                      <a:pt x="542" y="124"/>
                    </a:lnTo>
                    <a:lnTo>
                      <a:pt x="546" y="115"/>
                    </a:lnTo>
                    <a:lnTo>
                      <a:pt x="552" y="105"/>
                    </a:lnTo>
                    <a:lnTo>
                      <a:pt x="557" y="94"/>
                    </a:lnTo>
                    <a:lnTo>
                      <a:pt x="565" y="82"/>
                    </a:lnTo>
                    <a:lnTo>
                      <a:pt x="571" y="73"/>
                    </a:lnTo>
                    <a:lnTo>
                      <a:pt x="578" y="61"/>
                    </a:lnTo>
                    <a:lnTo>
                      <a:pt x="586" y="52"/>
                    </a:lnTo>
                    <a:lnTo>
                      <a:pt x="593" y="44"/>
                    </a:lnTo>
                    <a:lnTo>
                      <a:pt x="611" y="33"/>
                    </a:lnTo>
                    <a:lnTo>
                      <a:pt x="618" y="31"/>
                    </a:lnTo>
                    <a:lnTo>
                      <a:pt x="622" y="29"/>
                    </a:lnTo>
                    <a:lnTo>
                      <a:pt x="628" y="29"/>
                    </a:lnTo>
                    <a:lnTo>
                      <a:pt x="635" y="31"/>
                    </a:lnTo>
                    <a:lnTo>
                      <a:pt x="645" y="37"/>
                    </a:lnTo>
                    <a:lnTo>
                      <a:pt x="656" y="50"/>
                    </a:lnTo>
                    <a:lnTo>
                      <a:pt x="656" y="69"/>
                    </a:lnTo>
                    <a:lnTo>
                      <a:pt x="654" y="78"/>
                    </a:lnTo>
                    <a:lnTo>
                      <a:pt x="649" y="88"/>
                    </a:lnTo>
                    <a:lnTo>
                      <a:pt x="643" y="99"/>
                    </a:lnTo>
                    <a:lnTo>
                      <a:pt x="635" y="109"/>
                    </a:lnTo>
                    <a:lnTo>
                      <a:pt x="628" y="118"/>
                    </a:lnTo>
                    <a:lnTo>
                      <a:pt x="622" y="130"/>
                    </a:lnTo>
                    <a:lnTo>
                      <a:pt x="616" y="137"/>
                    </a:lnTo>
                    <a:lnTo>
                      <a:pt x="611" y="147"/>
                    </a:lnTo>
                    <a:lnTo>
                      <a:pt x="607" y="162"/>
                    </a:lnTo>
                    <a:lnTo>
                      <a:pt x="611" y="172"/>
                    </a:lnTo>
                    <a:lnTo>
                      <a:pt x="618" y="173"/>
                    </a:lnTo>
                    <a:lnTo>
                      <a:pt x="626" y="168"/>
                    </a:lnTo>
                    <a:lnTo>
                      <a:pt x="637" y="160"/>
                    </a:lnTo>
                    <a:lnTo>
                      <a:pt x="643" y="154"/>
                    </a:lnTo>
                    <a:lnTo>
                      <a:pt x="649" y="147"/>
                    </a:lnTo>
                    <a:lnTo>
                      <a:pt x="656" y="141"/>
                    </a:lnTo>
                    <a:lnTo>
                      <a:pt x="664" y="132"/>
                    </a:lnTo>
                    <a:lnTo>
                      <a:pt x="670" y="124"/>
                    </a:lnTo>
                    <a:lnTo>
                      <a:pt x="677" y="115"/>
                    </a:lnTo>
                    <a:lnTo>
                      <a:pt x="681" y="111"/>
                    </a:lnTo>
                    <a:lnTo>
                      <a:pt x="685" y="105"/>
                    </a:lnTo>
                    <a:lnTo>
                      <a:pt x="690" y="101"/>
                    </a:lnTo>
                    <a:lnTo>
                      <a:pt x="694" y="97"/>
                    </a:lnTo>
                    <a:lnTo>
                      <a:pt x="698" y="92"/>
                    </a:lnTo>
                    <a:lnTo>
                      <a:pt x="702" y="88"/>
                    </a:lnTo>
                    <a:lnTo>
                      <a:pt x="706" y="82"/>
                    </a:lnTo>
                    <a:lnTo>
                      <a:pt x="709" y="78"/>
                    </a:lnTo>
                    <a:lnTo>
                      <a:pt x="717" y="69"/>
                    </a:lnTo>
                    <a:lnTo>
                      <a:pt x="723" y="65"/>
                    </a:lnTo>
                    <a:lnTo>
                      <a:pt x="727" y="59"/>
                    </a:lnTo>
                    <a:lnTo>
                      <a:pt x="730" y="56"/>
                    </a:lnTo>
                    <a:lnTo>
                      <a:pt x="734" y="52"/>
                    </a:lnTo>
                    <a:lnTo>
                      <a:pt x="742" y="42"/>
                    </a:lnTo>
                    <a:lnTo>
                      <a:pt x="749" y="35"/>
                    </a:lnTo>
                    <a:lnTo>
                      <a:pt x="757" y="27"/>
                    </a:lnTo>
                    <a:lnTo>
                      <a:pt x="772" y="16"/>
                    </a:lnTo>
                    <a:lnTo>
                      <a:pt x="787" y="6"/>
                    </a:lnTo>
                    <a:lnTo>
                      <a:pt x="799" y="0"/>
                    </a:lnTo>
                    <a:lnTo>
                      <a:pt x="810" y="2"/>
                    </a:lnTo>
                    <a:lnTo>
                      <a:pt x="820" y="8"/>
                    </a:lnTo>
                    <a:lnTo>
                      <a:pt x="827" y="29"/>
                    </a:lnTo>
                    <a:lnTo>
                      <a:pt x="824" y="50"/>
                    </a:lnTo>
                    <a:lnTo>
                      <a:pt x="818" y="59"/>
                    </a:lnTo>
                    <a:lnTo>
                      <a:pt x="810" y="71"/>
                    </a:lnTo>
                    <a:lnTo>
                      <a:pt x="801" y="80"/>
                    </a:lnTo>
                    <a:lnTo>
                      <a:pt x="795" y="86"/>
                    </a:lnTo>
                    <a:lnTo>
                      <a:pt x="791" y="92"/>
                    </a:lnTo>
                    <a:lnTo>
                      <a:pt x="785" y="97"/>
                    </a:lnTo>
                    <a:lnTo>
                      <a:pt x="780" y="101"/>
                    </a:lnTo>
                    <a:lnTo>
                      <a:pt x="774" y="107"/>
                    </a:lnTo>
                    <a:lnTo>
                      <a:pt x="768" y="111"/>
                    </a:lnTo>
                    <a:lnTo>
                      <a:pt x="747" y="130"/>
                    </a:lnTo>
                    <a:lnTo>
                      <a:pt x="742" y="134"/>
                    </a:lnTo>
                    <a:lnTo>
                      <a:pt x="738" y="139"/>
                    </a:lnTo>
                    <a:lnTo>
                      <a:pt x="732" y="143"/>
                    </a:lnTo>
                    <a:lnTo>
                      <a:pt x="730" y="147"/>
                    </a:lnTo>
                    <a:lnTo>
                      <a:pt x="723" y="154"/>
                    </a:lnTo>
                    <a:lnTo>
                      <a:pt x="719" y="160"/>
                    </a:lnTo>
                    <a:lnTo>
                      <a:pt x="719" y="164"/>
                    </a:lnTo>
                    <a:lnTo>
                      <a:pt x="723" y="162"/>
                    </a:lnTo>
                    <a:lnTo>
                      <a:pt x="730" y="158"/>
                    </a:lnTo>
                    <a:lnTo>
                      <a:pt x="753" y="143"/>
                    </a:lnTo>
                    <a:lnTo>
                      <a:pt x="782" y="122"/>
                    </a:lnTo>
                    <a:lnTo>
                      <a:pt x="812" y="103"/>
                    </a:lnTo>
                    <a:lnTo>
                      <a:pt x="844" y="88"/>
                    </a:lnTo>
                    <a:lnTo>
                      <a:pt x="860" y="80"/>
                    </a:lnTo>
                    <a:lnTo>
                      <a:pt x="873" y="78"/>
                    </a:lnTo>
                    <a:lnTo>
                      <a:pt x="881" y="78"/>
                    </a:lnTo>
                    <a:lnTo>
                      <a:pt x="886" y="78"/>
                    </a:lnTo>
                    <a:lnTo>
                      <a:pt x="896" y="80"/>
                    </a:lnTo>
                    <a:lnTo>
                      <a:pt x="905" y="86"/>
                    </a:lnTo>
                    <a:lnTo>
                      <a:pt x="913" y="90"/>
                    </a:lnTo>
                    <a:lnTo>
                      <a:pt x="922" y="101"/>
                    </a:lnTo>
                    <a:lnTo>
                      <a:pt x="930" y="120"/>
                    </a:lnTo>
                    <a:lnTo>
                      <a:pt x="926" y="130"/>
                    </a:lnTo>
                    <a:lnTo>
                      <a:pt x="920" y="139"/>
                    </a:lnTo>
                    <a:lnTo>
                      <a:pt x="911" y="145"/>
                    </a:lnTo>
                    <a:lnTo>
                      <a:pt x="901" y="149"/>
                    </a:lnTo>
                    <a:lnTo>
                      <a:pt x="894" y="151"/>
                    </a:lnTo>
                    <a:lnTo>
                      <a:pt x="888" y="151"/>
                    </a:lnTo>
                    <a:lnTo>
                      <a:pt x="877" y="153"/>
                    </a:lnTo>
                    <a:lnTo>
                      <a:pt x="871" y="154"/>
                    </a:lnTo>
                    <a:lnTo>
                      <a:pt x="865" y="154"/>
                    </a:lnTo>
                    <a:lnTo>
                      <a:pt x="854" y="156"/>
                    </a:lnTo>
                    <a:lnTo>
                      <a:pt x="841" y="162"/>
                    </a:lnTo>
                    <a:lnTo>
                      <a:pt x="841" y="166"/>
                    </a:lnTo>
                    <a:lnTo>
                      <a:pt x="843" y="172"/>
                    </a:lnTo>
                    <a:lnTo>
                      <a:pt x="858" y="191"/>
                    </a:lnTo>
                    <a:lnTo>
                      <a:pt x="875" y="219"/>
                    </a:lnTo>
                    <a:lnTo>
                      <a:pt x="881" y="242"/>
                    </a:lnTo>
                    <a:lnTo>
                      <a:pt x="879" y="246"/>
                    </a:lnTo>
                    <a:lnTo>
                      <a:pt x="877" y="248"/>
                    </a:lnTo>
                    <a:lnTo>
                      <a:pt x="871" y="249"/>
                    </a:lnTo>
                    <a:lnTo>
                      <a:pt x="862" y="248"/>
                    </a:lnTo>
                    <a:lnTo>
                      <a:pt x="854" y="246"/>
                    </a:lnTo>
                    <a:lnTo>
                      <a:pt x="844" y="244"/>
                    </a:lnTo>
                    <a:lnTo>
                      <a:pt x="837" y="240"/>
                    </a:lnTo>
                    <a:lnTo>
                      <a:pt x="827" y="236"/>
                    </a:lnTo>
                    <a:lnTo>
                      <a:pt x="812" y="227"/>
                    </a:lnTo>
                    <a:lnTo>
                      <a:pt x="797" y="217"/>
                    </a:lnTo>
                    <a:lnTo>
                      <a:pt x="784" y="210"/>
                    </a:lnTo>
                    <a:lnTo>
                      <a:pt x="770" y="206"/>
                    </a:lnTo>
                    <a:lnTo>
                      <a:pt x="759" y="204"/>
                    </a:lnTo>
                    <a:lnTo>
                      <a:pt x="751" y="210"/>
                    </a:lnTo>
                    <a:lnTo>
                      <a:pt x="747" y="215"/>
                    </a:lnTo>
                    <a:lnTo>
                      <a:pt x="747" y="223"/>
                    </a:lnTo>
                    <a:lnTo>
                      <a:pt x="753" y="240"/>
                    </a:lnTo>
                    <a:lnTo>
                      <a:pt x="776" y="282"/>
                    </a:lnTo>
                    <a:lnTo>
                      <a:pt x="795" y="322"/>
                    </a:lnTo>
                    <a:lnTo>
                      <a:pt x="795" y="337"/>
                    </a:lnTo>
                    <a:lnTo>
                      <a:pt x="793" y="343"/>
                    </a:lnTo>
                    <a:lnTo>
                      <a:pt x="787" y="345"/>
                    </a:lnTo>
                    <a:lnTo>
                      <a:pt x="778" y="346"/>
                    </a:lnTo>
                    <a:lnTo>
                      <a:pt x="770" y="346"/>
                    </a:lnTo>
                    <a:lnTo>
                      <a:pt x="763" y="343"/>
                    </a:lnTo>
                    <a:lnTo>
                      <a:pt x="755" y="339"/>
                    </a:lnTo>
                    <a:lnTo>
                      <a:pt x="740" y="327"/>
                    </a:lnTo>
                    <a:lnTo>
                      <a:pt x="725" y="314"/>
                    </a:lnTo>
                    <a:lnTo>
                      <a:pt x="708" y="299"/>
                    </a:lnTo>
                    <a:lnTo>
                      <a:pt x="692" y="286"/>
                    </a:lnTo>
                    <a:lnTo>
                      <a:pt x="660" y="268"/>
                    </a:lnTo>
                    <a:lnTo>
                      <a:pt x="647" y="268"/>
                    </a:lnTo>
                    <a:lnTo>
                      <a:pt x="635" y="270"/>
                    </a:lnTo>
                    <a:lnTo>
                      <a:pt x="626" y="276"/>
                    </a:lnTo>
                    <a:lnTo>
                      <a:pt x="624" y="280"/>
                    </a:lnTo>
                    <a:lnTo>
                      <a:pt x="622" y="284"/>
                    </a:lnTo>
                    <a:lnTo>
                      <a:pt x="618" y="291"/>
                    </a:lnTo>
                    <a:lnTo>
                      <a:pt x="620" y="303"/>
                    </a:lnTo>
                    <a:lnTo>
                      <a:pt x="637" y="327"/>
                    </a:lnTo>
                    <a:lnTo>
                      <a:pt x="660" y="346"/>
                    </a:lnTo>
                    <a:lnTo>
                      <a:pt x="673" y="352"/>
                    </a:lnTo>
                    <a:lnTo>
                      <a:pt x="683" y="358"/>
                    </a:lnTo>
                    <a:lnTo>
                      <a:pt x="694" y="365"/>
                    </a:lnTo>
                    <a:lnTo>
                      <a:pt x="704" y="371"/>
                    </a:lnTo>
                    <a:lnTo>
                      <a:pt x="719" y="394"/>
                    </a:lnTo>
                    <a:lnTo>
                      <a:pt x="723" y="409"/>
                    </a:lnTo>
                    <a:lnTo>
                      <a:pt x="717" y="424"/>
                    </a:lnTo>
                    <a:lnTo>
                      <a:pt x="706" y="436"/>
                    </a:lnTo>
                    <a:lnTo>
                      <a:pt x="690" y="443"/>
                    </a:lnTo>
                    <a:lnTo>
                      <a:pt x="681" y="447"/>
                    </a:lnTo>
                    <a:lnTo>
                      <a:pt x="671" y="449"/>
                    </a:lnTo>
                    <a:lnTo>
                      <a:pt x="662" y="451"/>
                    </a:lnTo>
                    <a:lnTo>
                      <a:pt x="652" y="451"/>
                    </a:lnTo>
                    <a:lnTo>
                      <a:pt x="643" y="449"/>
                    </a:lnTo>
                    <a:lnTo>
                      <a:pt x="633" y="447"/>
                    </a:lnTo>
                    <a:lnTo>
                      <a:pt x="626" y="443"/>
                    </a:lnTo>
                    <a:lnTo>
                      <a:pt x="618" y="436"/>
                    </a:lnTo>
                    <a:lnTo>
                      <a:pt x="603" y="421"/>
                    </a:lnTo>
                    <a:lnTo>
                      <a:pt x="588" y="402"/>
                    </a:lnTo>
                    <a:lnTo>
                      <a:pt x="557" y="358"/>
                    </a:lnTo>
                    <a:lnTo>
                      <a:pt x="529" y="326"/>
                    </a:lnTo>
                    <a:lnTo>
                      <a:pt x="516" y="318"/>
                    </a:lnTo>
                    <a:lnTo>
                      <a:pt x="504" y="320"/>
                    </a:lnTo>
                    <a:lnTo>
                      <a:pt x="500" y="324"/>
                    </a:lnTo>
                    <a:lnTo>
                      <a:pt x="500" y="329"/>
                    </a:lnTo>
                    <a:lnTo>
                      <a:pt x="504" y="341"/>
                    </a:lnTo>
                    <a:lnTo>
                      <a:pt x="529" y="373"/>
                    </a:lnTo>
                    <a:lnTo>
                      <a:pt x="544" y="390"/>
                    </a:lnTo>
                    <a:lnTo>
                      <a:pt x="555" y="405"/>
                    </a:lnTo>
                    <a:lnTo>
                      <a:pt x="561" y="421"/>
                    </a:lnTo>
                    <a:lnTo>
                      <a:pt x="557" y="434"/>
                    </a:lnTo>
                    <a:lnTo>
                      <a:pt x="552" y="440"/>
                    </a:lnTo>
                    <a:lnTo>
                      <a:pt x="542" y="445"/>
                    </a:lnTo>
                    <a:lnTo>
                      <a:pt x="531" y="449"/>
                    </a:lnTo>
                    <a:lnTo>
                      <a:pt x="525" y="451"/>
                    </a:lnTo>
                    <a:lnTo>
                      <a:pt x="517" y="453"/>
                    </a:lnTo>
                    <a:lnTo>
                      <a:pt x="510" y="455"/>
                    </a:lnTo>
                    <a:lnTo>
                      <a:pt x="502" y="457"/>
                    </a:lnTo>
                    <a:lnTo>
                      <a:pt x="493" y="459"/>
                    </a:lnTo>
                    <a:lnTo>
                      <a:pt x="485" y="459"/>
                    </a:lnTo>
                    <a:lnTo>
                      <a:pt x="476" y="460"/>
                    </a:lnTo>
                    <a:lnTo>
                      <a:pt x="466" y="460"/>
                    </a:lnTo>
                    <a:lnTo>
                      <a:pt x="457" y="460"/>
                    </a:lnTo>
                    <a:lnTo>
                      <a:pt x="447" y="460"/>
                    </a:lnTo>
                    <a:lnTo>
                      <a:pt x="438" y="460"/>
                    </a:lnTo>
                    <a:lnTo>
                      <a:pt x="428" y="460"/>
                    </a:lnTo>
                    <a:lnTo>
                      <a:pt x="419" y="459"/>
                    </a:lnTo>
                    <a:lnTo>
                      <a:pt x="411" y="459"/>
                    </a:lnTo>
                    <a:lnTo>
                      <a:pt x="401" y="457"/>
                    </a:lnTo>
                    <a:lnTo>
                      <a:pt x="392" y="455"/>
                    </a:lnTo>
                    <a:lnTo>
                      <a:pt x="382" y="453"/>
                    </a:lnTo>
                    <a:lnTo>
                      <a:pt x="375" y="451"/>
                    </a:lnTo>
                    <a:lnTo>
                      <a:pt x="367" y="449"/>
                    </a:lnTo>
                    <a:lnTo>
                      <a:pt x="360" y="445"/>
                    </a:lnTo>
                    <a:lnTo>
                      <a:pt x="344" y="438"/>
                    </a:lnTo>
                    <a:lnTo>
                      <a:pt x="333" y="430"/>
                    </a:lnTo>
                    <a:lnTo>
                      <a:pt x="323" y="419"/>
                    </a:lnTo>
                    <a:lnTo>
                      <a:pt x="306" y="402"/>
                    </a:lnTo>
                    <a:lnTo>
                      <a:pt x="287" y="386"/>
                    </a:lnTo>
                    <a:lnTo>
                      <a:pt x="266" y="379"/>
                    </a:lnTo>
                    <a:lnTo>
                      <a:pt x="257" y="375"/>
                    </a:lnTo>
                    <a:lnTo>
                      <a:pt x="247" y="373"/>
                    </a:lnTo>
                    <a:lnTo>
                      <a:pt x="240" y="371"/>
                    </a:lnTo>
                    <a:lnTo>
                      <a:pt x="230" y="371"/>
                    </a:lnTo>
                    <a:lnTo>
                      <a:pt x="217" y="369"/>
                    </a:lnTo>
                    <a:lnTo>
                      <a:pt x="208" y="369"/>
                    </a:lnTo>
                    <a:lnTo>
                      <a:pt x="204" y="369"/>
                    </a:lnTo>
                    <a:lnTo>
                      <a:pt x="335" y="331"/>
                    </a:lnTo>
                    <a:lnTo>
                      <a:pt x="508" y="419"/>
                    </a:lnTo>
                    <a:lnTo>
                      <a:pt x="375" y="316"/>
                    </a:lnTo>
                    <a:lnTo>
                      <a:pt x="531" y="272"/>
                    </a:lnTo>
                    <a:lnTo>
                      <a:pt x="656" y="409"/>
                    </a:lnTo>
                    <a:lnTo>
                      <a:pt x="561" y="259"/>
                    </a:lnTo>
                    <a:lnTo>
                      <a:pt x="664" y="227"/>
                    </a:lnTo>
                    <a:lnTo>
                      <a:pt x="763" y="314"/>
                    </a:lnTo>
                    <a:lnTo>
                      <a:pt x="690" y="217"/>
                    </a:lnTo>
                    <a:lnTo>
                      <a:pt x="772" y="183"/>
                    </a:lnTo>
                    <a:lnTo>
                      <a:pt x="844" y="215"/>
                    </a:lnTo>
                    <a:lnTo>
                      <a:pt x="789" y="168"/>
                    </a:lnTo>
                    <a:lnTo>
                      <a:pt x="890" y="107"/>
                    </a:lnTo>
                    <a:lnTo>
                      <a:pt x="753" y="170"/>
                    </a:lnTo>
                    <a:lnTo>
                      <a:pt x="647" y="210"/>
                    </a:lnTo>
                    <a:lnTo>
                      <a:pt x="795" y="44"/>
                    </a:lnTo>
                    <a:lnTo>
                      <a:pt x="605" y="219"/>
                    </a:lnTo>
                    <a:lnTo>
                      <a:pt x="521" y="242"/>
                    </a:lnTo>
                    <a:lnTo>
                      <a:pt x="624" y="69"/>
                    </a:lnTo>
                    <a:lnTo>
                      <a:pt x="481" y="249"/>
                    </a:lnTo>
                    <a:lnTo>
                      <a:pt x="358" y="287"/>
                    </a:lnTo>
                    <a:lnTo>
                      <a:pt x="413" y="126"/>
                    </a:lnTo>
                    <a:lnTo>
                      <a:pt x="322" y="299"/>
                    </a:lnTo>
                    <a:lnTo>
                      <a:pt x="306" y="307"/>
                    </a:lnTo>
                    <a:lnTo>
                      <a:pt x="289" y="312"/>
                    </a:lnTo>
                    <a:lnTo>
                      <a:pt x="268" y="322"/>
                    </a:lnTo>
                    <a:lnTo>
                      <a:pt x="246" y="331"/>
                    </a:lnTo>
                    <a:lnTo>
                      <a:pt x="223" y="339"/>
                    </a:lnTo>
                    <a:lnTo>
                      <a:pt x="217" y="341"/>
                    </a:lnTo>
                    <a:lnTo>
                      <a:pt x="211" y="343"/>
                    </a:lnTo>
                    <a:lnTo>
                      <a:pt x="206" y="345"/>
                    </a:lnTo>
                    <a:lnTo>
                      <a:pt x="200" y="346"/>
                    </a:lnTo>
                    <a:lnTo>
                      <a:pt x="194" y="348"/>
                    </a:lnTo>
                    <a:lnTo>
                      <a:pt x="190" y="348"/>
                    </a:lnTo>
                    <a:lnTo>
                      <a:pt x="181" y="350"/>
                    </a:lnTo>
                    <a:lnTo>
                      <a:pt x="171" y="352"/>
                    </a:lnTo>
                    <a:lnTo>
                      <a:pt x="166" y="352"/>
                    </a:lnTo>
                    <a:lnTo>
                      <a:pt x="160" y="352"/>
                    </a:lnTo>
                    <a:lnTo>
                      <a:pt x="154" y="352"/>
                    </a:lnTo>
                    <a:lnTo>
                      <a:pt x="147" y="352"/>
                    </a:lnTo>
                    <a:lnTo>
                      <a:pt x="141" y="352"/>
                    </a:lnTo>
                    <a:lnTo>
                      <a:pt x="133" y="350"/>
                    </a:lnTo>
                    <a:lnTo>
                      <a:pt x="126" y="350"/>
                    </a:lnTo>
                    <a:lnTo>
                      <a:pt x="118" y="350"/>
                    </a:lnTo>
                    <a:lnTo>
                      <a:pt x="111" y="348"/>
                    </a:lnTo>
                    <a:lnTo>
                      <a:pt x="103" y="348"/>
                    </a:lnTo>
                    <a:lnTo>
                      <a:pt x="95" y="348"/>
                    </a:lnTo>
                    <a:lnTo>
                      <a:pt x="88" y="346"/>
                    </a:lnTo>
                    <a:lnTo>
                      <a:pt x="80" y="346"/>
                    </a:lnTo>
                    <a:lnTo>
                      <a:pt x="73" y="345"/>
                    </a:lnTo>
                    <a:lnTo>
                      <a:pt x="59" y="343"/>
                    </a:lnTo>
                    <a:lnTo>
                      <a:pt x="52" y="343"/>
                    </a:lnTo>
                    <a:lnTo>
                      <a:pt x="44" y="341"/>
                    </a:lnTo>
                    <a:lnTo>
                      <a:pt x="33" y="339"/>
                    </a:lnTo>
                    <a:lnTo>
                      <a:pt x="21" y="337"/>
                    </a:lnTo>
                    <a:lnTo>
                      <a:pt x="12" y="337"/>
                    </a:lnTo>
                    <a:lnTo>
                      <a:pt x="6" y="335"/>
                    </a:lnTo>
                    <a:lnTo>
                      <a:pt x="0" y="333"/>
                    </a:lnTo>
                    <a:lnTo>
                      <a:pt x="103" y="274"/>
                    </a:lnTo>
                    <a:lnTo>
                      <a:pt x="105" y="282"/>
                    </a:lnTo>
                    <a:lnTo>
                      <a:pt x="122" y="299"/>
                    </a:lnTo>
                    <a:lnTo>
                      <a:pt x="149" y="316"/>
                    </a:lnTo>
                    <a:lnTo>
                      <a:pt x="149" y="31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B0C2B0">
                      <a:gamma/>
                      <a:shade val="46275"/>
                      <a:invGamma/>
                    </a:srgbClr>
                  </a:gs>
                  <a:gs pos="50000">
                    <a:srgbClr val="B0C2B0"/>
                  </a:gs>
                  <a:gs pos="100000">
                    <a:srgbClr val="B0C2B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88" name="Freeform 16"/>
              <p:cNvSpPr>
                <a:spLocks/>
              </p:cNvSpPr>
              <p:nvPr/>
            </p:nvSpPr>
            <p:spPr bwMode="auto">
              <a:xfrm rot="-6204866">
                <a:off x="1527" y="-513"/>
                <a:ext cx="360" cy="1770"/>
              </a:xfrm>
              <a:custGeom>
                <a:avLst/>
                <a:gdLst/>
                <a:ahLst/>
                <a:cxnLst>
                  <a:cxn ang="0">
                    <a:pos x="703" y="331"/>
                  </a:cxn>
                  <a:cxn ang="0">
                    <a:pos x="699" y="488"/>
                  </a:cxn>
                  <a:cxn ang="0">
                    <a:pos x="737" y="576"/>
                  </a:cxn>
                  <a:cxn ang="0">
                    <a:pos x="783" y="656"/>
                  </a:cxn>
                  <a:cxn ang="0">
                    <a:pos x="838" y="745"/>
                  </a:cxn>
                  <a:cxn ang="0">
                    <a:pos x="882" y="914"/>
                  </a:cxn>
                  <a:cxn ang="0">
                    <a:pos x="855" y="1011"/>
                  </a:cxn>
                  <a:cxn ang="0">
                    <a:pos x="810" y="1093"/>
                  </a:cxn>
                  <a:cxn ang="0">
                    <a:pos x="783" y="1040"/>
                  </a:cxn>
                  <a:cxn ang="0">
                    <a:pos x="741" y="952"/>
                  </a:cxn>
                  <a:cxn ang="0">
                    <a:pos x="650" y="971"/>
                  </a:cxn>
                  <a:cxn ang="0">
                    <a:pos x="669" y="1099"/>
                  </a:cxn>
                  <a:cxn ang="0">
                    <a:pos x="739" y="1215"/>
                  </a:cxn>
                  <a:cxn ang="0">
                    <a:pos x="764" y="1342"/>
                  </a:cxn>
                  <a:cxn ang="0">
                    <a:pos x="650" y="1348"/>
                  </a:cxn>
                  <a:cxn ang="0">
                    <a:pos x="585" y="1228"/>
                  </a:cxn>
                  <a:cxn ang="0">
                    <a:pos x="528" y="1241"/>
                  </a:cxn>
                  <a:cxn ang="0">
                    <a:pos x="564" y="1353"/>
                  </a:cxn>
                  <a:cxn ang="0">
                    <a:pos x="589" y="1420"/>
                  </a:cxn>
                  <a:cxn ang="0">
                    <a:pos x="616" y="1498"/>
                  </a:cxn>
                  <a:cxn ang="0">
                    <a:pos x="644" y="1640"/>
                  </a:cxn>
                  <a:cxn ang="0">
                    <a:pos x="524" y="1642"/>
                  </a:cxn>
                  <a:cxn ang="0">
                    <a:pos x="490" y="1538"/>
                  </a:cxn>
                  <a:cxn ang="0">
                    <a:pos x="466" y="1420"/>
                  </a:cxn>
                  <a:cxn ang="0">
                    <a:pos x="443" y="1403"/>
                  </a:cxn>
                  <a:cxn ang="0">
                    <a:pos x="441" y="1718"/>
                  </a:cxn>
                  <a:cxn ang="0">
                    <a:pos x="355" y="1781"/>
                  </a:cxn>
                  <a:cxn ang="0">
                    <a:pos x="298" y="1686"/>
                  </a:cxn>
                  <a:cxn ang="0">
                    <a:pos x="331" y="1583"/>
                  </a:cxn>
                  <a:cxn ang="0">
                    <a:pos x="154" y="1568"/>
                  </a:cxn>
                  <a:cxn ang="0">
                    <a:pos x="203" y="1502"/>
                  </a:cxn>
                  <a:cxn ang="0">
                    <a:pos x="336" y="1405"/>
                  </a:cxn>
                  <a:cxn ang="0">
                    <a:pos x="104" y="1353"/>
                  </a:cxn>
                  <a:cxn ang="0">
                    <a:pos x="99" y="1279"/>
                  </a:cxn>
                  <a:cxn ang="0">
                    <a:pos x="323" y="1177"/>
                  </a:cxn>
                  <a:cxn ang="0">
                    <a:pos x="323" y="1085"/>
                  </a:cxn>
                  <a:cxn ang="0">
                    <a:pos x="129" y="1142"/>
                  </a:cxn>
                  <a:cxn ang="0">
                    <a:pos x="0" y="1059"/>
                  </a:cxn>
                  <a:cxn ang="0">
                    <a:pos x="49" y="962"/>
                  </a:cxn>
                  <a:cxn ang="0">
                    <a:pos x="353" y="901"/>
                  </a:cxn>
                  <a:cxn ang="0">
                    <a:pos x="273" y="855"/>
                  </a:cxn>
                  <a:cxn ang="0">
                    <a:pos x="138" y="810"/>
                  </a:cxn>
                  <a:cxn ang="0">
                    <a:pos x="165" y="713"/>
                  </a:cxn>
                  <a:cxn ang="0">
                    <a:pos x="213" y="618"/>
                  </a:cxn>
                  <a:cxn ang="0">
                    <a:pos x="277" y="532"/>
                  </a:cxn>
                  <a:cxn ang="0">
                    <a:pos x="391" y="464"/>
                  </a:cxn>
                  <a:cxn ang="0">
                    <a:pos x="553" y="367"/>
                  </a:cxn>
                  <a:cxn ang="0">
                    <a:pos x="216" y="777"/>
                  </a:cxn>
                  <a:cxn ang="0">
                    <a:pos x="148" y="1308"/>
                  </a:cxn>
                  <a:cxn ang="0">
                    <a:pos x="403" y="1429"/>
                  </a:cxn>
                  <a:cxn ang="0">
                    <a:pos x="526" y="893"/>
                  </a:cxn>
                  <a:cxn ang="0">
                    <a:pos x="608" y="466"/>
                  </a:cxn>
                  <a:cxn ang="0">
                    <a:pos x="635" y="327"/>
                  </a:cxn>
                  <a:cxn ang="0">
                    <a:pos x="661" y="253"/>
                  </a:cxn>
                  <a:cxn ang="0">
                    <a:pos x="705" y="184"/>
                  </a:cxn>
                  <a:cxn ang="0">
                    <a:pos x="756" y="112"/>
                  </a:cxn>
                  <a:cxn ang="0">
                    <a:pos x="831" y="19"/>
                  </a:cxn>
                  <a:cxn ang="0">
                    <a:pos x="734" y="268"/>
                  </a:cxn>
                </a:cxnLst>
                <a:rect l="0" t="0" r="r" b="b"/>
                <a:pathLst>
                  <a:path w="884" h="1781">
                    <a:moveTo>
                      <a:pt x="734" y="268"/>
                    </a:moveTo>
                    <a:lnTo>
                      <a:pt x="730" y="274"/>
                    </a:lnTo>
                    <a:lnTo>
                      <a:pt x="720" y="289"/>
                    </a:lnTo>
                    <a:lnTo>
                      <a:pt x="715" y="300"/>
                    </a:lnTo>
                    <a:lnTo>
                      <a:pt x="709" y="314"/>
                    </a:lnTo>
                    <a:lnTo>
                      <a:pt x="703" y="331"/>
                    </a:lnTo>
                    <a:lnTo>
                      <a:pt x="697" y="348"/>
                    </a:lnTo>
                    <a:lnTo>
                      <a:pt x="692" y="390"/>
                    </a:lnTo>
                    <a:lnTo>
                      <a:pt x="692" y="437"/>
                    </a:lnTo>
                    <a:lnTo>
                      <a:pt x="694" y="462"/>
                    </a:lnTo>
                    <a:lnTo>
                      <a:pt x="697" y="475"/>
                    </a:lnTo>
                    <a:lnTo>
                      <a:pt x="699" y="488"/>
                    </a:lnTo>
                    <a:lnTo>
                      <a:pt x="705" y="504"/>
                    </a:lnTo>
                    <a:lnTo>
                      <a:pt x="709" y="519"/>
                    </a:lnTo>
                    <a:lnTo>
                      <a:pt x="715" y="532"/>
                    </a:lnTo>
                    <a:lnTo>
                      <a:pt x="722" y="547"/>
                    </a:lnTo>
                    <a:lnTo>
                      <a:pt x="730" y="563"/>
                    </a:lnTo>
                    <a:lnTo>
                      <a:pt x="737" y="576"/>
                    </a:lnTo>
                    <a:lnTo>
                      <a:pt x="745" y="591"/>
                    </a:lnTo>
                    <a:lnTo>
                      <a:pt x="753" y="602"/>
                    </a:lnTo>
                    <a:lnTo>
                      <a:pt x="760" y="618"/>
                    </a:lnTo>
                    <a:lnTo>
                      <a:pt x="768" y="631"/>
                    </a:lnTo>
                    <a:lnTo>
                      <a:pt x="777" y="642"/>
                    </a:lnTo>
                    <a:lnTo>
                      <a:pt x="783" y="656"/>
                    </a:lnTo>
                    <a:lnTo>
                      <a:pt x="791" y="667"/>
                    </a:lnTo>
                    <a:lnTo>
                      <a:pt x="798" y="679"/>
                    </a:lnTo>
                    <a:lnTo>
                      <a:pt x="813" y="701"/>
                    </a:lnTo>
                    <a:lnTo>
                      <a:pt x="819" y="713"/>
                    </a:lnTo>
                    <a:lnTo>
                      <a:pt x="827" y="724"/>
                    </a:lnTo>
                    <a:lnTo>
                      <a:pt x="838" y="745"/>
                    </a:lnTo>
                    <a:lnTo>
                      <a:pt x="851" y="766"/>
                    </a:lnTo>
                    <a:lnTo>
                      <a:pt x="861" y="787"/>
                    </a:lnTo>
                    <a:lnTo>
                      <a:pt x="869" y="808"/>
                    </a:lnTo>
                    <a:lnTo>
                      <a:pt x="876" y="829"/>
                    </a:lnTo>
                    <a:lnTo>
                      <a:pt x="884" y="871"/>
                    </a:lnTo>
                    <a:lnTo>
                      <a:pt x="882" y="914"/>
                    </a:lnTo>
                    <a:lnTo>
                      <a:pt x="878" y="935"/>
                    </a:lnTo>
                    <a:lnTo>
                      <a:pt x="872" y="956"/>
                    </a:lnTo>
                    <a:lnTo>
                      <a:pt x="870" y="966"/>
                    </a:lnTo>
                    <a:lnTo>
                      <a:pt x="869" y="975"/>
                    </a:lnTo>
                    <a:lnTo>
                      <a:pt x="861" y="994"/>
                    </a:lnTo>
                    <a:lnTo>
                      <a:pt x="855" y="1011"/>
                    </a:lnTo>
                    <a:lnTo>
                      <a:pt x="848" y="1026"/>
                    </a:lnTo>
                    <a:lnTo>
                      <a:pt x="840" y="1042"/>
                    </a:lnTo>
                    <a:lnTo>
                      <a:pt x="834" y="1055"/>
                    </a:lnTo>
                    <a:lnTo>
                      <a:pt x="827" y="1066"/>
                    </a:lnTo>
                    <a:lnTo>
                      <a:pt x="821" y="1076"/>
                    </a:lnTo>
                    <a:lnTo>
                      <a:pt x="810" y="1093"/>
                    </a:lnTo>
                    <a:lnTo>
                      <a:pt x="798" y="1106"/>
                    </a:lnTo>
                    <a:lnTo>
                      <a:pt x="796" y="1099"/>
                    </a:lnTo>
                    <a:lnTo>
                      <a:pt x="794" y="1081"/>
                    </a:lnTo>
                    <a:lnTo>
                      <a:pt x="791" y="1070"/>
                    </a:lnTo>
                    <a:lnTo>
                      <a:pt x="787" y="1055"/>
                    </a:lnTo>
                    <a:lnTo>
                      <a:pt x="783" y="1040"/>
                    </a:lnTo>
                    <a:lnTo>
                      <a:pt x="777" y="1024"/>
                    </a:lnTo>
                    <a:lnTo>
                      <a:pt x="772" y="1009"/>
                    </a:lnTo>
                    <a:lnTo>
                      <a:pt x="764" y="994"/>
                    </a:lnTo>
                    <a:lnTo>
                      <a:pt x="758" y="979"/>
                    </a:lnTo>
                    <a:lnTo>
                      <a:pt x="751" y="966"/>
                    </a:lnTo>
                    <a:lnTo>
                      <a:pt x="741" y="952"/>
                    </a:lnTo>
                    <a:lnTo>
                      <a:pt x="732" y="943"/>
                    </a:lnTo>
                    <a:lnTo>
                      <a:pt x="711" y="928"/>
                    </a:lnTo>
                    <a:lnTo>
                      <a:pt x="692" y="926"/>
                    </a:lnTo>
                    <a:lnTo>
                      <a:pt x="675" y="933"/>
                    </a:lnTo>
                    <a:lnTo>
                      <a:pt x="659" y="950"/>
                    </a:lnTo>
                    <a:lnTo>
                      <a:pt x="650" y="971"/>
                    </a:lnTo>
                    <a:lnTo>
                      <a:pt x="644" y="998"/>
                    </a:lnTo>
                    <a:lnTo>
                      <a:pt x="644" y="1028"/>
                    </a:lnTo>
                    <a:lnTo>
                      <a:pt x="650" y="1057"/>
                    </a:lnTo>
                    <a:lnTo>
                      <a:pt x="654" y="1070"/>
                    </a:lnTo>
                    <a:lnTo>
                      <a:pt x="661" y="1083"/>
                    </a:lnTo>
                    <a:lnTo>
                      <a:pt x="669" y="1099"/>
                    </a:lnTo>
                    <a:lnTo>
                      <a:pt x="680" y="1114"/>
                    </a:lnTo>
                    <a:lnTo>
                      <a:pt x="692" y="1131"/>
                    </a:lnTo>
                    <a:lnTo>
                      <a:pt x="703" y="1152"/>
                    </a:lnTo>
                    <a:lnTo>
                      <a:pt x="715" y="1173"/>
                    </a:lnTo>
                    <a:lnTo>
                      <a:pt x="728" y="1194"/>
                    </a:lnTo>
                    <a:lnTo>
                      <a:pt x="739" y="1215"/>
                    </a:lnTo>
                    <a:lnTo>
                      <a:pt x="751" y="1235"/>
                    </a:lnTo>
                    <a:lnTo>
                      <a:pt x="758" y="1258"/>
                    </a:lnTo>
                    <a:lnTo>
                      <a:pt x="764" y="1277"/>
                    </a:lnTo>
                    <a:lnTo>
                      <a:pt x="770" y="1317"/>
                    </a:lnTo>
                    <a:lnTo>
                      <a:pt x="766" y="1334"/>
                    </a:lnTo>
                    <a:lnTo>
                      <a:pt x="764" y="1342"/>
                    </a:lnTo>
                    <a:lnTo>
                      <a:pt x="758" y="1350"/>
                    </a:lnTo>
                    <a:lnTo>
                      <a:pt x="747" y="1363"/>
                    </a:lnTo>
                    <a:lnTo>
                      <a:pt x="730" y="1374"/>
                    </a:lnTo>
                    <a:lnTo>
                      <a:pt x="694" y="1380"/>
                    </a:lnTo>
                    <a:lnTo>
                      <a:pt x="663" y="1363"/>
                    </a:lnTo>
                    <a:lnTo>
                      <a:pt x="650" y="1348"/>
                    </a:lnTo>
                    <a:lnTo>
                      <a:pt x="639" y="1329"/>
                    </a:lnTo>
                    <a:lnTo>
                      <a:pt x="627" y="1310"/>
                    </a:lnTo>
                    <a:lnTo>
                      <a:pt x="616" y="1289"/>
                    </a:lnTo>
                    <a:lnTo>
                      <a:pt x="606" y="1266"/>
                    </a:lnTo>
                    <a:lnTo>
                      <a:pt x="595" y="1245"/>
                    </a:lnTo>
                    <a:lnTo>
                      <a:pt x="585" y="1228"/>
                    </a:lnTo>
                    <a:lnTo>
                      <a:pt x="576" y="1211"/>
                    </a:lnTo>
                    <a:lnTo>
                      <a:pt x="555" y="1188"/>
                    </a:lnTo>
                    <a:lnTo>
                      <a:pt x="534" y="1186"/>
                    </a:lnTo>
                    <a:lnTo>
                      <a:pt x="526" y="1196"/>
                    </a:lnTo>
                    <a:lnTo>
                      <a:pt x="524" y="1215"/>
                    </a:lnTo>
                    <a:lnTo>
                      <a:pt x="528" y="1241"/>
                    </a:lnTo>
                    <a:lnTo>
                      <a:pt x="532" y="1256"/>
                    </a:lnTo>
                    <a:lnTo>
                      <a:pt x="538" y="1273"/>
                    </a:lnTo>
                    <a:lnTo>
                      <a:pt x="543" y="1292"/>
                    </a:lnTo>
                    <a:lnTo>
                      <a:pt x="549" y="1311"/>
                    </a:lnTo>
                    <a:lnTo>
                      <a:pt x="557" y="1332"/>
                    </a:lnTo>
                    <a:lnTo>
                      <a:pt x="564" y="1353"/>
                    </a:lnTo>
                    <a:lnTo>
                      <a:pt x="568" y="1365"/>
                    </a:lnTo>
                    <a:lnTo>
                      <a:pt x="572" y="1374"/>
                    </a:lnTo>
                    <a:lnTo>
                      <a:pt x="576" y="1386"/>
                    </a:lnTo>
                    <a:lnTo>
                      <a:pt x="580" y="1397"/>
                    </a:lnTo>
                    <a:lnTo>
                      <a:pt x="585" y="1408"/>
                    </a:lnTo>
                    <a:lnTo>
                      <a:pt x="589" y="1420"/>
                    </a:lnTo>
                    <a:lnTo>
                      <a:pt x="593" y="1431"/>
                    </a:lnTo>
                    <a:lnTo>
                      <a:pt x="597" y="1443"/>
                    </a:lnTo>
                    <a:lnTo>
                      <a:pt x="604" y="1465"/>
                    </a:lnTo>
                    <a:lnTo>
                      <a:pt x="608" y="1477"/>
                    </a:lnTo>
                    <a:lnTo>
                      <a:pt x="612" y="1488"/>
                    </a:lnTo>
                    <a:lnTo>
                      <a:pt x="616" y="1498"/>
                    </a:lnTo>
                    <a:lnTo>
                      <a:pt x="620" y="1509"/>
                    </a:lnTo>
                    <a:lnTo>
                      <a:pt x="625" y="1530"/>
                    </a:lnTo>
                    <a:lnTo>
                      <a:pt x="631" y="1551"/>
                    </a:lnTo>
                    <a:lnTo>
                      <a:pt x="637" y="1572"/>
                    </a:lnTo>
                    <a:lnTo>
                      <a:pt x="644" y="1608"/>
                    </a:lnTo>
                    <a:lnTo>
                      <a:pt x="644" y="1640"/>
                    </a:lnTo>
                    <a:lnTo>
                      <a:pt x="640" y="1667"/>
                    </a:lnTo>
                    <a:lnTo>
                      <a:pt x="629" y="1684"/>
                    </a:lnTo>
                    <a:lnTo>
                      <a:pt x="610" y="1694"/>
                    </a:lnTo>
                    <a:lnTo>
                      <a:pt x="568" y="1688"/>
                    </a:lnTo>
                    <a:lnTo>
                      <a:pt x="538" y="1663"/>
                    </a:lnTo>
                    <a:lnTo>
                      <a:pt x="524" y="1642"/>
                    </a:lnTo>
                    <a:lnTo>
                      <a:pt x="513" y="1619"/>
                    </a:lnTo>
                    <a:lnTo>
                      <a:pt x="504" y="1593"/>
                    </a:lnTo>
                    <a:lnTo>
                      <a:pt x="502" y="1580"/>
                    </a:lnTo>
                    <a:lnTo>
                      <a:pt x="496" y="1566"/>
                    </a:lnTo>
                    <a:lnTo>
                      <a:pt x="494" y="1553"/>
                    </a:lnTo>
                    <a:lnTo>
                      <a:pt x="490" y="1538"/>
                    </a:lnTo>
                    <a:lnTo>
                      <a:pt x="486" y="1524"/>
                    </a:lnTo>
                    <a:lnTo>
                      <a:pt x="485" y="1511"/>
                    </a:lnTo>
                    <a:lnTo>
                      <a:pt x="473" y="1456"/>
                    </a:lnTo>
                    <a:lnTo>
                      <a:pt x="471" y="1443"/>
                    </a:lnTo>
                    <a:lnTo>
                      <a:pt x="467" y="1431"/>
                    </a:lnTo>
                    <a:lnTo>
                      <a:pt x="466" y="1420"/>
                    </a:lnTo>
                    <a:lnTo>
                      <a:pt x="464" y="1410"/>
                    </a:lnTo>
                    <a:lnTo>
                      <a:pt x="456" y="1391"/>
                    </a:lnTo>
                    <a:lnTo>
                      <a:pt x="450" y="1378"/>
                    </a:lnTo>
                    <a:lnTo>
                      <a:pt x="443" y="1374"/>
                    </a:lnTo>
                    <a:lnTo>
                      <a:pt x="443" y="1384"/>
                    </a:lnTo>
                    <a:lnTo>
                      <a:pt x="443" y="1403"/>
                    </a:lnTo>
                    <a:lnTo>
                      <a:pt x="446" y="1454"/>
                    </a:lnTo>
                    <a:lnTo>
                      <a:pt x="454" y="1521"/>
                    </a:lnTo>
                    <a:lnTo>
                      <a:pt x="456" y="1593"/>
                    </a:lnTo>
                    <a:lnTo>
                      <a:pt x="454" y="1661"/>
                    </a:lnTo>
                    <a:lnTo>
                      <a:pt x="448" y="1692"/>
                    </a:lnTo>
                    <a:lnTo>
                      <a:pt x="441" y="1718"/>
                    </a:lnTo>
                    <a:lnTo>
                      <a:pt x="435" y="1730"/>
                    </a:lnTo>
                    <a:lnTo>
                      <a:pt x="429" y="1739"/>
                    </a:lnTo>
                    <a:lnTo>
                      <a:pt x="414" y="1754"/>
                    </a:lnTo>
                    <a:lnTo>
                      <a:pt x="399" y="1766"/>
                    </a:lnTo>
                    <a:lnTo>
                      <a:pt x="382" y="1773"/>
                    </a:lnTo>
                    <a:lnTo>
                      <a:pt x="355" y="1781"/>
                    </a:lnTo>
                    <a:lnTo>
                      <a:pt x="313" y="1771"/>
                    </a:lnTo>
                    <a:lnTo>
                      <a:pt x="300" y="1758"/>
                    </a:lnTo>
                    <a:lnTo>
                      <a:pt x="292" y="1741"/>
                    </a:lnTo>
                    <a:lnTo>
                      <a:pt x="291" y="1720"/>
                    </a:lnTo>
                    <a:lnTo>
                      <a:pt x="294" y="1697"/>
                    </a:lnTo>
                    <a:lnTo>
                      <a:pt x="298" y="1686"/>
                    </a:lnTo>
                    <a:lnTo>
                      <a:pt x="302" y="1675"/>
                    </a:lnTo>
                    <a:lnTo>
                      <a:pt x="312" y="1652"/>
                    </a:lnTo>
                    <a:lnTo>
                      <a:pt x="315" y="1640"/>
                    </a:lnTo>
                    <a:lnTo>
                      <a:pt x="319" y="1631"/>
                    </a:lnTo>
                    <a:lnTo>
                      <a:pt x="327" y="1612"/>
                    </a:lnTo>
                    <a:lnTo>
                      <a:pt x="331" y="1583"/>
                    </a:lnTo>
                    <a:lnTo>
                      <a:pt x="325" y="1578"/>
                    </a:lnTo>
                    <a:lnTo>
                      <a:pt x="313" y="1578"/>
                    </a:lnTo>
                    <a:lnTo>
                      <a:pt x="266" y="1583"/>
                    </a:lnTo>
                    <a:lnTo>
                      <a:pt x="201" y="1587"/>
                    </a:lnTo>
                    <a:lnTo>
                      <a:pt x="158" y="1576"/>
                    </a:lnTo>
                    <a:lnTo>
                      <a:pt x="154" y="1568"/>
                    </a:lnTo>
                    <a:lnTo>
                      <a:pt x="154" y="1561"/>
                    </a:lnTo>
                    <a:lnTo>
                      <a:pt x="156" y="1549"/>
                    </a:lnTo>
                    <a:lnTo>
                      <a:pt x="165" y="1538"/>
                    </a:lnTo>
                    <a:lnTo>
                      <a:pt x="177" y="1524"/>
                    </a:lnTo>
                    <a:lnTo>
                      <a:pt x="190" y="1513"/>
                    </a:lnTo>
                    <a:lnTo>
                      <a:pt x="203" y="1502"/>
                    </a:lnTo>
                    <a:lnTo>
                      <a:pt x="218" y="1492"/>
                    </a:lnTo>
                    <a:lnTo>
                      <a:pt x="249" y="1473"/>
                    </a:lnTo>
                    <a:lnTo>
                      <a:pt x="279" y="1456"/>
                    </a:lnTo>
                    <a:lnTo>
                      <a:pt x="306" y="1441"/>
                    </a:lnTo>
                    <a:lnTo>
                      <a:pt x="325" y="1424"/>
                    </a:lnTo>
                    <a:lnTo>
                      <a:pt x="336" y="1405"/>
                    </a:lnTo>
                    <a:lnTo>
                      <a:pt x="334" y="1384"/>
                    </a:lnTo>
                    <a:lnTo>
                      <a:pt x="329" y="1376"/>
                    </a:lnTo>
                    <a:lnTo>
                      <a:pt x="317" y="1369"/>
                    </a:lnTo>
                    <a:lnTo>
                      <a:pt x="283" y="1361"/>
                    </a:lnTo>
                    <a:lnTo>
                      <a:pt x="190" y="1359"/>
                    </a:lnTo>
                    <a:lnTo>
                      <a:pt x="104" y="1353"/>
                    </a:lnTo>
                    <a:lnTo>
                      <a:pt x="80" y="1340"/>
                    </a:lnTo>
                    <a:lnTo>
                      <a:pt x="74" y="1331"/>
                    </a:lnTo>
                    <a:lnTo>
                      <a:pt x="74" y="1317"/>
                    </a:lnTo>
                    <a:lnTo>
                      <a:pt x="80" y="1302"/>
                    </a:lnTo>
                    <a:lnTo>
                      <a:pt x="87" y="1289"/>
                    </a:lnTo>
                    <a:lnTo>
                      <a:pt x="99" y="1279"/>
                    </a:lnTo>
                    <a:lnTo>
                      <a:pt x="114" y="1270"/>
                    </a:lnTo>
                    <a:lnTo>
                      <a:pt x="148" y="1254"/>
                    </a:lnTo>
                    <a:lnTo>
                      <a:pt x="186" y="1241"/>
                    </a:lnTo>
                    <a:lnTo>
                      <a:pt x="228" y="1228"/>
                    </a:lnTo>
                    <a:lnTo>
                      <a:pt x="266" y="1215"/>
                    </a:lnTo>
                    <a:lnTo>
                      <a:pt x="323" y="1177"/>
                    </a:lnTo>
                    <a:lnTo>
                      <a:pt x="336" y="1154"/>
                    </a:lnTo>
                    <a:lnTo>
                      <a:pt x="344" y="1131"/>
                    </a:lnTo>
                    <a:lnTo>
                      <a:pt x="344" y="1112"/>
                    </a:lnTo>
                    <a:lnTo>
                      <a:pt x="340" y="1104"/>
                    </a:lnTo>
                    <a:lnTo>
                      <a:pt x="336" y="1097"/>
                    </a:lnTo>
                    <a:lnTo>
                      <a:pt x="323" y="1085"/>
                    </a:lnTo>
                    <a:lnTo>
                      <a:pt x="304" y="1078"/>
                    </a:lnTo>
                    <a:lnTo>
                      <a:pt x="249" y="1081"/>
                    </a:lnTo>
                    <a:lnTo>
                      <a:pt x="192" y="1102"/>
                    </a:lnTo>
                    <a:lnTo>
                      <a:pt x="171" y="1116"/>
                    </a:lnTo>
                    <a:lnTo>
                      <a:pt x="150" y="1129"/>
                    </a:lnTo>
                    <a:lnTo>
                      <a:pt x="129" y="1142"/>
                    </a:lnTo>
                    <a:lnTo>
                      <a:pt x="108" y="1152"/>
                    </a:lnTo>
                    <a:lnTo>
                      <a:pt x="55" y="1156"/>
                    </a:lnTo>
                    <a:lnTo>
                      <a:pt x="26" y="1146"/>
                    </a:lnTo>
                    <a:lnTo>
                      <a:pt x="9" y="1123"/>
                    </a:lnTo>
                    <a:lnTo>
                      <a:pt x="0" y="1093"/>
                    </a:lnTo>
                    <a:lnTo>
                      <a:pt x="0" y="1059"/>
                    </a:lnTo>
                    <a:lnTo>
                      <a:pt x="4" y="1040"/>
                    </a:lnTo>
                    <a:lnTo>
                      <a:pt x="7" y="1023"/>
                    </a:lnTo>
                    <a:lnTo>
                      <a:pt x="15" y="1005"/>
                    </a:lnTo>
                    <a:lnTo>
                      <a:pt x="24" y="988"/>
                    </a:lnTo>
                    <a:lnTo>
                      <a:pt x="36" y="975"/>
                    </a:lnTo>
                    <a:lnTo>
                      <a:pt x="49" y="962"/>
                    </a:lnTo>
                    <a:lnTo>
                      <a:pt x="64" y="952"/>
                    </a:lnTo>
                    <a:lnTo>
                      <a:pt x="81" y="945"/>
                    </a:lnTo>
                    <a:lnTo>
                      <a:pt x="121" y="935"/>
                    </a:lnTo>
                    <a:lnTo>
                      <a:pt x="171" y="928"/>
                    </a:lnTo>
                    <a:lnTo>
                      <a:pt x="272" y="918"/>
                    </a:lnTo>
                    <a:lnTo>
                      <a:pt x="353" y="901"/>
                    </a:lnTo>
                    <a:lnTo>
                      <a:pt x="378" y="886"/>
                    </a:lnTo>
                    <a:lnTo>
                      <a:pt x="386" y="865"/>
                    </a:lnTo>
                    <a:lnTo>
                      <a:pt x="382" y="855"/>
                    </a:lnTo>
                    <a:lnTo>
                      <a:pt x="376" y="848"/>
                    </a:lnTo>
                    <a:lnTo>
                      <a:pt x="351" y="844"/>
                    </a:lnTo>
                    <a:lnTo>
                      <a:pt x="273" y="855"/>
                    </a:lnTo>
                    <a:lnTo>
                      <a:pt x="232" y="865"/>
                    </a:lnTo>
                    <a:lnTo>
                      <a:pt x="194" y="869"/>
                    </a:lnTo>
                    <a:lnTo>
                      <a:pt x="161" y="863"/>
                    </a:lnTo>
                    <a:lnTo>
                      <a:pt x="142" y="844"/>
                    </a:lnTo>
                    <a:lnTo>
                      <a:pt x="138" y="829"/>
                    </a:lnTo>
                    <a:lnTo>
                      <a:pt x="138" y="810"/>
                    </a:lnTo>
                    <a:lnTo>
                      <a:pt x="142" y="785"/>
                    </a:lnTo>
                    <a:lnTo>
                      <a:pt x="146" y="772"/>
                    </a:lnTo>
                    <a:lnTo>
                      <a:pt x="150" y="758"/>
                    </a:lnTo>
                    <a:lnTo>
                      <a:pt x="154" y="743"/>
                    </a:lnTo>
                    <a:lnTo>
                      <a:pt x="159" y="730"/>
                    </a:lnTo>
                    <a:lnTo>
                      <a:pt x="165" y="713"/>
                    </a:lnTo>
                    <a:lnTo>
                      <a:pt x="171" y="698"/>
                    </a:lnTo>
                    <a:lnTo>
                      <a:pt x="178" y="682"/>
                    </a:lnTo>
                    <a:lnTo>
                      <a:pt x="186" y="667"/>
                    </a:lnTo>
                    <a:lnTo>
                      <a:pt x="196" y="650"/>
                    </a:lnTo>
                    <a:lnTo>
                      <a:pt x="203" y="635"/>
                    </a:lnTo>
                    <a:lnTo>
                      <a:pt x="213" y="618"/>
                    </a:lnTo>
                    <a:lnTo>
                      <a:pt x="222" y="602"/>
                    </a:lnTo>
                    <a:lnTo>
                      <a:pt x="234" y="587"/>
                    </a:lnTo>
                    <a:lnTo>
                      <a:pt x="243" y="572"/>
                    </a:lnTo>
                    <a:lnTo>
                      <a:pt x="254" y="559"/>
                    </a:lnTo>
                    <a:lnTo>
                      <a:pt x="266" y="545"/>
                    </a:lnTo>
                    <a:lnTo>
                      <a:pt x="277" y="532"/>
                    </a:lnTo>
                    <a:lnTo>
                      <a:pt x="291" y="521"/>
                    </a:lnTo>
                    <a:lnTo>
                      <a:pt x="302" y="509"/>
                    </a:lnTo>
                    <a:lnTo>
                      <a:pt x="313" y="500"/>
                    </a:lnTo>
                    <a:lnTo>
                      <a:pt x="340" y="483"/>
                    </a:lnTo>
                    <a:lnTo>
                      <a:pt x="365" y="469"/>
                    </a:lnTo>
                    <a:lnTo>
                      <a:pt x="391" y="464"/>
                    </a:lnTo>
                    <a:lnTo>
                      <a:pt x="439" y="452"/>
                    </a:lnTo>
                    <a:lnTo>
                      <a:pt x="481" y="433"/>
                    </a:lnTo>
                    <a:lnTo>
                      <a:pt x="515" y="409"/>
                    </a:lnTo>
                    <a:lnTo>
                      <a:pt x="528" y="395"/>
                    </a:lnTo>
                    <a:lnTo>
                      <a:pt x="542" y="382"/>
                    </a:lnTo>
                    <a:lnTo>
                      <a:pt x="553" y="367"/>
                    </a:lnTo>
                    <a:lnTo>
                      <a:pt x="562" y="353"/>
                    </a:lnTo>
                    <a:lnTo>
                      <a:pt x="578" y="333"/>
                    </a:lnTo>
                    <a:lnTo>
                      <a:pt x="585" y="315"/>
                    </a:lnTo>
                    <a:lnTo>
                      <a:pt x="589" y="310"/>
                    </a:lnTo>
                    <a:lnTo>
                      <a:pt x="530" y="566"/>
                    </a:lnTo>
                    <a:lnTo>
                      <a:pt x="216" y="777"/>
                    </a:lnTo>
                    <a:lnTo>
                      <a:pt x="517" y="650"/>
                    </a:lnTo>
                    <a:lnTo>
                      <a:pt x="443" y="956"/>
                    </a:lnTo>
                    <a:lnTo>
                      <a:pt x="93" y="1036"/>
                    </a:lnTo>
                    <a:lnTo>
                      <a:pt x="433" y="1019"/>
                    </a:lnTo>
                    <a:lnTo>
                      <a:pt x="393" y="1222"/>
                    </a:lnTo>
                    <a:lnTo>
                      <a:pt x="148" y="1308"/>
                    </a:lnTo>
                    <a:lnTo>
                      <a:pt x="382" y="1277"/>
                    </a:lnTo>
                    <a:lnTo>
                      <a:pt x="361" y="1446"/>
                    </a:lnTo>
                    <a:lnTo>
                      <a:pt x="237" y="1540"/>
                    </a:lnTo>
                    <a:lnTo>
                      <a:pt x="370" y="1490"/>
                    </a:lnTo>
                    <a:lnTo>
                      <a:pt x="376" y="1718"/>
                    </a:lnTo>
                    <a:lnTo>
                      <a:pt x="403" y="1429"/>
                    </a:lnTo>
                    <a:lnTo>
                      <a:pt x="435" y="1211"/>
                    </a:lnTo>
                    <a:lnTo>
                      <a:pt x="572" y="1619"/>
                    </a:lnTo>
                    <a:lnTo>
                      <a:pt x="462" y="1131"/>
                    </a:lnTo>
                    <a:lnTo>
                      <a:pt x="502" y="967"/>
                    </a:lnTo>
                    <a:lnTo>
                      <a:pt x="696" y="1308"/>
                    </a:lnTo>
                    <a:lnTo>
                      <a:pt x="526" y="893"/>
                    </a:lnTo>
                    <a:lnTo>
                      <a:pt x="581" y="650"/>
                    </a:lnTo>
                    <a:lnTo>
                      <a:pt x="800" y="895"/>
                    </a:lnTo>
                    <a:lnTo>
                      <a:pt x="595" y="576"/>
                    </a:lnTo>
                    <a:lnTo>
                      <a:pt x="599" y="544"/>
                    </a:lnTo>
                    <a:lnTo>
                      <a:pt x="602" y="509"/>
                    </a:lnTo>
                    <a:lnTo>
                      <a:pt x="608" y="466"/>
                    </a:lnTo>
                    <a:lnTo>
                      <a:pt x="616" y="418"/>
                    </a:lnTo>
                    <a:lnTo>
                      <a:pt x="623" y="371"/>
                    </a:lnTo>
                    <a:lnTo>
                      <a:pt x="627" y="359"/>
                    </a:lnTo>
                    <a:lnTo>
                      <a:pt x="629" y="348"/>
                    </a:lnTo>
                    <a:lnTo>
                      <a:pt x="631" y="336"/>
                    </a:lnTo>
                    <a:lnTo>
                      <a:pt x="635" y="327"/>
                    </a:lnTo>
                    <a:lnTo>
                      <a:pt x="637" y="317"/>
                    </a:lnTo>
                    <a:lnTo>
                      <a:pt x="639" y="306"/>
                    </a:lnTo>
                    <a:lnTo>
                      <a:pt x="644" y="291"/>
                    </a:lnTo>
                    <a:lnTo>
                      <a:pt x="652" y="274"/>
                    </a:lnTo>
                    <a:lnTo>
                      <a:pt x="658" y="262"/>
                    </a:lnTo>
                    <a:lnTo>
                      <a:pt x="661" y="253"/>
                    </a:lnTo>
                    <a:lnTo>
                      <a:pt x="667" y="241"/>
                    </a:lnTo>
                    <a:lnTo>
                      <a:pt x="675" y="232"/>
                    </a:lnTo>
                    <a:lnTo>
                      <a:pt x="680" y="220"/>
                    </a:lnTo>
                    <a:lnTo>
                      <a:pt x="688" y="209"/>
                    </a:lnTo>
                    <a:lnTo>
                      <a:pt x="697" y="196"/>
                    </a:lnTo>
                    <a:lnTo>
                      <a:pt x="705" y="184"/>
                    </a:lnTo>
                    <a:lnTo>
                      <a:pt x="713" y="173"/>
                    </a:lnTo>
                    <a:lnTo>
                      <a:pt x="722" y="160"/>
                    </a:lnTo>
                    <a:lnTo>
                      <a:pt x="730" y="148"/>
                    </a:lnTo>
                    <a:lnTo>
                      <a:pt x="739" y="137"/>
                    </a:lnTo>
                    <a:lnTo>
                      <a:pt x="749" y="123"/>
                    </a:lnTo>
                    <a:lnTo>
                      <a:pt x="756" y="112"/>
                    </a:lnTo>
                    <a:lnTo>
                      <a:pt x="773" y="91"/>
                    </a:lnTo>
                    <a:lnTo>
                      <a:pt x="783" y="80"/>
                    </a:lnTo>
                    <a:lnTo>
                      <a:pt x="791" y="68"/>
                    </a:lnTo>
                    <a:lnTo>
                      <a:pt x="806" y="49"/>
                    </a:lnTo>
                    <a:lnTo>
                      <a:pt x="819" y="32"/>
                    </a:lnTo>
                    <a:lnTo>
                      <a:pt x="831" y="19"/>
                    </a:lnTo>
                    <a:lnTo>
                      <a:pt x="838" y="8"/>
                    </a:lnTo>
                    <a:lnTo>
                      <a:pt x="846" y="0"/>
                    </a:lnTo>
                    <a:lnTo>
                      <a:pt x="850" y="230"/>
                    </a:lnTo>
                    <a:lnTo>
                      <a:pt x="832" y="226"/>
                    </a:lnTo>
                    <a:lnTo>
                      <a:pt x="787" y="239"/>
                    </a:lnTo>
                    <a:lnTo>
                      <a:pt x="734" y="268"/>
                    </a:lnTo>
                    <a:lnTo>
                      <a:pt x="734" y="26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B0C2B0">
                      <a:gamma/>
                      <a:shade val="46275"/>
                      <a:invGamma/>
                    </a:srgbClr>
                  </a:gs>
                  <a:gs pos="50000">
                    <a:srgbClr val="B0C2B0"/>
                  </a:gs>
                  <a:gs pos="100000">
                    <a:srgbClr val="B0C2B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" name="Group 17"/>
            <p:cNvGrpSpPr>
              <a:grpSpLocks/>
            </p:cNvGrpSpPr>
            <p:nvPr/>
          </p:nvGrpSpPr>
          <p:grpSpPr bwMode="auto">
            <a:xfrm rot="10687337">
              <a:off x="3168" y="1728"/>
              <a:ext cx="2352" cy="2412"/>
              <a:chOff x="240" y="132"/>
              <a:chExt cx="2352" cy="2412"/>
            </a:xfrm>
          </p:grpSpPr>
          <p:sp>
            <p:nvSpPr>
              <p:cNvPr id="3090" name="Freeform 18"/>
              <p:cNvSpPr>
                <a:spLocks/>
              </p:cNvSpPr>
              <p:nvPr/>
            </p:nvSpPr>
            <p:spPr bwMode="auto">
              <a:xfrm rot="-3872960">
                <a:off x="404" y="144"/>
                <a:ext cx="228" cy="459"/>
              </a:xfrm>
              <a:custGeom>
                <a:avLst/>
                <a:gdLst/>
                <a:ahLst/>
                <a:cxnLst>
                  <a:cxn ang="0">
                    <a:pos x="93" y="749"/>
                  </a:cxn>
                  <a:cxn ang="0">
                    <a:pos x="95" y="666"/>
                  </a:cxn>
                  <a:cxn ang="0">
                    <a:pos x="76" y="622"/>
                  </a:cxn>
                  <a:cxn ang="0">
                    <a:pos x="51" y="580"/>
                  </a:cxn>
                  <a:cxn ang="0">
                    <a:pos x="23" y="535"/>
                  </a:cxn>
                  <a:cxn ang="0">
                    <a:pos x="2" y="447"/>
                  </a:cxn>
                  <a:cxn ang="0">
                    <a:pos x="15" y="396"/>
                  </a:cxn>
                  <a:cxn ang="0">
                    <a:pos x="38" y="356"/>
                  </a:cxn>
                  <a:cxn ang="0">
                    <a:pos x="53" y="382"/>
                  </a:cxn>
                  <a:cxn ang="0">
                    <a:pos x="74" y="428"/>
                  </a:cxn>
                  <a:cxn ang="0">
                    <a:pos x="122" y="417"/>
                  </a:cxn>
                  <a:cxn ang="0">
                    <a:pos x="110" y="352"/>
                  </a:cxn>
                  <a:cxn ang="0">
                    <a:pos x="74" y="291"/>
                  </a:cxn>
                  <a:cxn ang="0">
                    <a:pos x="63" y="227"/>
                  </a:cxn>
                  <a:cxn ang="0">
                    <a:pos x="120" y="225"/>
                  </a:cxn>
                  <a:cxn ang="0">
                    <a:pos x="154" y="286"/>
                  </a:cxn>
                  <a:cxn ang="0">
                    <a:pos x="182" y="278"/>
                  </a:cxn>
                  <a:cxn ang="0">
                    <a:pos x="165" y="221"/>
                  </a:cxn>
                  <a:cxn ang="0">
                    <a:pos x="152" y="187"/>
                  </a:cxn>
                  <a:cxn ang="0">
                    <a:pos x="139" y="145"/>
                  </a:cxn>
                  <a:cxn ang="0">
                    <a:pos x="123" y="73"/>
                  </a:cxn>
                  <a:cxn ang="0">
                    <a:pos x="186" y="71"/>
                  </a:cxn>
                  <a:cxn ang="0">
                    <a:pos x="203" y="124"/>
                  </a:cxn>
                  <a:cxn ang="0">
                    <a:pos x="217" y="185"/>
                  </a:cxn>
                  <a:cxn ang="0">
                    <a:pos x="228" y="194"/>
                  </a:cxn>
                  <a:cxn ang="0">
                    <a:pos x="228" y="33"/>
                  </a:cxn>
                  <a:cxn ang="0">
                    <a:pos x="274" y="0"/>
                  </a:cxn>
                  <a:cxn ang="0">
                    <a:pos x="302" y="50"/>
                  </a:cxn>
                  <a:cxn ang="0">
                    <a:pos x="285" y="101"/>
                  </a:cxn>
                  <a:cxn ang="0">
                    <a:pos x="376" y="109"/>
                  </a:cxn>
                  <a:cxn ang="0">
                    <a:pos x="352" y="143"/>
                  </a:cxn>
                  <a:cxn ang="0">
                    <a:pos x="283" y="194"/>
                  </a:cxn>
                  <a:cxn ang="0">
                    <a:pos x="403" y="221"/>
                  </a:cxn>
                  <a:cxn ang="0">
                    <a:pos x="405" y="259"/>
                  </a:cxn>
                  <a:cxn ang="0">
                    <a:pos x="289" y="312"/>
                  </a:cxn>
                  <a:cxn ang="0">
                    <a:pos x="289" y="360"/>
                  </a:cxn>
                  <a:cxn ang="0">
                    <a:pos x="390" y="329"/>
                  </a:cxn>
                  <a:cxn ang="0">
                    <a:pos x="456" y="373"/>
                  </a:cxn>
                  <a:cxn ang="0">
                    <a:pos x="431" y="422"/>
                  </a:cxn>
                  <a:cxn ang="0">
                    <a:pos x="274" y="455"/>
                  </a:cxn>
                  <a:cxn ang="0">
                    <a:pos x="315" y="478"/>
                  </a:cxn>
                  <a:cxn ang="0">
                    <a:pos x="384" y="500"/>
                  </a:cxn>
                  <a:cxn ang="0">
                    <a:pos x="371" y="550"/>
                  </a:cxn>
                  <a:cxn ang="0">
                    <a:pos x="346" y="599"/>
                  </a:cxn>
                  <a:cxn ang="0">
                    <a:pos x="314" y="645"/>
                  </a:cxn>
                  <a:cxn ang="0">
                    <a:pos x="255" y="679"/>
                  </a:cxn>
                  <a:cxn ang="0">
                    <a:pos x="171" y="728"/>
                  </a:cxn>
                  <a:cxn ang="0">
                    <a:pos x="344" y="517"/>
                  </a:cxn>
                  <a:cxn ang="0">
                    <a:pos x="380" y="244"/>
                  </a:cxn>
                  <a:cxn ang="0">
                    <a:pos x="249" y="181"/>
                  </a:cxn>
                  <a:cxn ang="0">
                    <a:pos x="184" y="459"/>
                  </a:cxn>
                  <a:cxn ang="0">
                    <a:pos x="142" y="679"/>
                  </a:cxn>
                  <a:cxn ang="0">
                    <a:pos x="129" y="749"/>
                  </a:cxn>
                  <a:cxn ang="0">
                    <a:pos x="114" y="789"/>
                  </a:cxn>
                  <a:cxn ang="0">
                    <a:pos x="93" y="823"/>
                  </a:cxn>
                  <a:cxn ang="0">
                    <a:pos x="66" y="860"/>
                  </a:cxn>
                  <a:cxn ang="0">
                    <a:pos x="28" y="909"/>
                  </a:cxn>
                  <a:cxn ang="0">
                    <a:pos x="78" y="780"/>
                  </a:cxn>
                </a:cxnLst>
                <a:rect l="0" t="0" r="r" b="b"/>
                <a:pathLst>
                  <a:path w="456" h="919">
                    <a:moveTo>
                      <a:pt x="78" y="780"/>
                    </a:moveTo>
                    <a:lnTo>
                      <a:pt x="80" y="778"/>
                    </a:lnTo>
                    <a:lnTo>
                      <a:pt x="83" y="770"/>
                    </a:lnTo>
                    <a:lnTo>
                      <a:pt x="87" y="763"/>
                    </a:lnTo>
                    <a:lnTo>
                      <a:pt x="91" y="757"/>
                    </a:lnTo>
                    <a:lnTo>
                      <a:pt x="93" y="749"/>
                    </a:lnTo>
                    <a:lnTo>
                      <a:pt x="95" y="740"/>
                    </a:lnTo>
                    <a:lnTo>
                      <a:pt x="99" y="719"/>
                    </a:lnTo>
                    <a:lnTo>
                      <a:pt x="99" y="694"/>
                    </a:lnTo>
                    <a:lnTo>
                      <a:pt x="99" y="681"/>
                    </a:lnTo>
                    <a:lnTo>
                      <a:pt x="97" y="673"/>
                    </a:lnTo>
                    <a:lnTo>
                      <a:pt x="95" y="666"/>
                    </a:lnTo>
                    <a:lnTo>
                      <a:pt x="93" y="658"/>
                    </a:lnTo>
                    <a:lnTo>
                      <a:pt x="89" y="650"/>
                    </a:lnTo>
                    <a:lnTo>
                      <a:pt x="87" y="645"/>
                    </a:lnTo>
                    <a:lnTo>
                      <a:pt x="83" y="637"/>
                    </a:lnTo>
                    <a:lnTo>
                      <a:pt x="80" y="630"/>
                    </a:lnTo>
                    <a:lnTo>
                      <a:pt x="76" y="622"/>
                    </a:lnTo>
                    <a:lnTo>
                      <a:pt x="72" y="614"/>
                    </a:lnTo>
                    <a:lnTo>
                      <a:pt x="66" y="607"/>
                    </a:lnTo>
                    <a:lnTo>
                      <a:pt x="63" y="601"/>
                    </a:lnTo>
                    <a:lnTo>
                      <a:pt x="59" y="593"/>
                    </a:lnTo>
                    <a:lnTo>
                      <a:pt x="55" y="588"/>
                    </a:lnTo>
                    <a:lnTo>
                      <a:pt x="51" y="580"/>
                    </a:lnTo>
                    <a:lnTo>
                      <a:pt x="47" y="574"/>
                    </a:lnTo>
                    <a:lnTo>
                      <a:pt x="44" y="569"/>
                    </a:lnTo>
                    <a:lnTo>
                      <a:pt x="36" y="557"/>
                    </a:lnTo>
                    <a:lnTo>
                      <a:pt x="34" y="552"/>
                    </a:lnTo>
                    <a:lnTo>
                      <a:pt x="30" y="544"/>
                    </a:lnTo>
                    <a:lnTo>
                      <a:pt x="23" y="535"/>
                    </a:lnTo>
                    <a:lnTo>
                      <a:pt x="17" y="523"/>
                    </a:lnTo>
                    <a:lnTo>
                      <a:pt x="13" y="512"/>
                    </a:lnTo>
                    <a:lnTo>
                      <a:pt x="7" y="502"/>
                    </a:lnTo>
                    <a:lnTo>
                      <a:pt x="4" y="491"/>
                    </a:lnTo>
                    <a:lnTo>
                      <a:pt x="0" y="470"/>
                    </a:lnTo>
                    <a:lnTo>
                      <a:pt x="2" y="447"/>
                    </a:lnTo>
                    <a:lnTo>
                      <a:pt x="4" y="436"/>
                    </a:lnTo>
                    <a:lnTo>
                      <a:pt x="6" y="426"/>
                    </a:lnTo>
                    <a:lnTo>
                      <a:pt x="7" y="420"/>
                    </a:lnTo>
                    <a:lnTo>
                      <a:pt x="9" y="415"/>
                    </a:lnTo>
                    <a:lnTo>
                      <a:pt x="11" y="405"/>
                    </a:lnTo>
                    <a:lnTo>
                      <a:pt x="15" y="396"/>
                    </a:lnTo>
                    <a:lnTo>
                      <a:pt x="19" y="388"/>
                    </a:lnTo>
                    <a:lnTo>
                      <a:pt x="23" y="381"/>
                    </a:lnTo>
                    <a:lnTo>
                      <a:pt x="26" y="375"/>
                    </a:lnTo>
                    <a:lnTo>
                      <a:pt x="30" y="369"/>
                    </a:lnTo>
                    <a:lnTo>
                      <a:pt x="32" y="363"/>
                    </a:lnTo>
                    <a:lnTo>
                      <a:pt x="38" y="356"/>
                    </a:lnTo>
                    <a:lnTo>
                      <a:pt x="44" y="348"/>
                    </a:lnTo>
                    <a:lnTo>
                      <a:pt x="45" y="352"/>
                    </a:lnTo>
                    <a:lnTo>
                      <a:pt x="47" y="362"/>
                    </a:lnTo>
                    <a:lnTo>
                      <a:pt x="49" y="367"/>
                    </a:lnTo>
                    <a:lnTo>
                      <a:pt x="51" y="375"/>
                    </a:lnTo>
                    <a:lnTo>
                      <a:pt x="53" y="382"/>
                    </a:lnTo>
                    <a:lnTo>
                      <a:pt x="55" y="390"/>
                    </a:lnTo>
                    <a:lnTo>
                      <a:pt x="59" y="398"/>
                    </a:lnTo>
                    <a:lnTo>
                      <a:pt x="63" y="405"/>
                    </a:lnTo>
                    <a:lnTo>
                      <a:pt x="64" y="413"/>
                    </a:lnTo>
                    <a:lnTo>
                      <a:pt x="70" y="420"/>
                    </a:lnTo>
                    <a:lnTo>
                      <a:pt x="74" y="428"/>
                    </a:lnTo>
                    <a:lnTo>
                      <a:pt x="78" y="432"/>
                    </a:lnTo>
                    <a:lnTo>
                      <a:pt x="89" y="440"/>
                    </a:lnTo>
                    <a:lnTo>
                      <a:pt x="99" y="441"/>
                    </a:lnTo>
                    <a:lnTo>
                      <a:pt x="108" y="436"/>
                    </a:lnTo>
                    <a:lnTo>
                      <a:pt x="116" y="428"/>
                    </a:lnTo>
                    <a:lnTo>
                      <a:pt x="122" y="417"/>
                    </a:lnTo>
                    <a:lnTo>
                      <a:pt x="123" y="403"/>
                    </a:lnTo>
                    <a:lnTo>
                      <a:pt x="123" y="388"/>
                    </a:lnTo>
                    <a:lnTo>
                      <a:pt x="122" y="373"/>
                    </a:lnTo>
                    <a:lnTo>
                      <a:pt x="118" y="365"/>
                    </a:lnTo>
                    <a:lnTo>
                      <a:pt x="114" y="360"/>
                    </a:lnTo>
                    <a:lnTo>
                      <a:pt x="110" y="352"/>
                    </a:lnTo>
                    <a:lnTo>
                      <a:pt x="106" y="344"/>
                    </a:lnTo>
                    <a:lnTo>
                      <a:pt x="99" y="335"/>
                    </a:lnTo>
                    <a:lnTo>
                      <a:pt x="93" y="325"/>
                    </a:lnTo>
                    <a:lnTo>
                      <a:pt x="87" y="314"/>
                    </a:lnTo>
                    <a:lnTo>
                      <a:pt x="80" y="303"/>
                    </a:lnTo>
                    <a:lnTo>
                      <a:pt x="74" y="291"/>
                    </a:lnTo>
                    <a:lnTo>
                      <a:pt x="70" y="282"/>
                    </a:lnTo>
                    <a:lnTo>
                      <a:pt x="64" y="270"/>
                    </a:lnTo>
                    <a:lnTo>
                      <a:pt x="63" y="259"/>
                    </a:lnTo>
                    <a:lnTo>
                      <a:pt x="59" y="238"/>
                    </a:lnTo>
                    <a:lnTo>
                      <a:pt x="61" y="230"/>
                    </a:lnTo>
                    <a:lnTo>
                      <a:pt x="63" y="227"/>
                    </a:lnTo>
                    <a:lnTo>
                      <a:pt x="64" y="223"/>
                    </a:lnTo>
                    <a:lnTo>
                      <a:pt x="70" y="215"/>
                    </a:lnTo>
                    <a:lnTo>
                      <a:pt x="80" y="210"/>
                    </a:lnTo>
                    <a:lnTo>
                      <a:pt x="99" y="208"/>
                    </a:lnTo>
                    <a:lnTo>
                      <a:pt x="114" y="215"/>
                    </a:lnTo>
                    <a:lnTo>
                      <a:pt x="120" y="225"/>
                    </a:lnTo>
                    <a:lnTo>
                      <a:pt x="127" y="232"/>
                    </a:lnTo>
                    <a:lnTo>
                      <a:pt x="133" y="244"/>
                    </a:lnTo>
                    <a:lnTo>
                      <a:pt x="139" y="253"/>
                    </a:lnTo>
                    <a:lnTo>
                      <a:pt x="144" y="265"/>
                    </a:lnTo>
                    <a:lnTo>
                      <a:pt x="150" y="276"/>
                    </a:lnTo>
                    <a:lnTo>
                      <a:pt x="154" y="286"/>
                    </a:lnTo>
                    <a:lnTo>
                      <a:pt x="160" y="295"/>
                    </a:lnTo>
                    <a:lnTo>
                      <a:pt x="169" y="306"/>
                    </a:lnTo>
                    <a:lnTo>
                      <a:pt x="180" y="306"/>
                    </a:lnTo>
                    <a:lnTo>
                      <a:pt x="184" y="301"/>
                    </a:lnTo>
                    <a:lnTo>
                      <a:pt x="184" y="291"/>
                    </a:lnTo>
                    <a:lnTo>
                      <a:pt x="182" y="278"/>
                    </a:lnTo>
                    <a:lnTo>
                      <a:pt x="180" y="270"/>
                    </a:lnTo>
                    <a:lnTo>
                      <a:pt x="179" y="261"/>
                    </a:lnTo>
                    <a:lnTo>
                      <a:pt x="175" y="251"/>
                    </a:lnTo>
                    <a:lnTo>
                      <a:pt x="173" y="242"/>
                    </a:lnTo>
                    <a:lnTo>
                      <a:pt x="169" y="230"/>
                    </a:lnTo>
                    <a:lnTo>
                      <a:pt x="165" y="221"/>
                    </a:lnTo>
                    <a:lnTo>
                      <a:pt x="163" y="215"/>
                    </a:lnTo>
                    <a:lnTo>
                      <a:pt x="160" y="210"/>
                    </a:lnTo>
                    <a:lnTo>
                      <a:pt x="160" y="204"/>
                    </a:lnTo>
                    <a:lnTo>
                      <a:pt x="156" y="198"/>
                    </a:lnTo>
                    <a:lnTo>
                      <a:pt x="154" y="192"/>
                    </a:lnTo>
                    <a:lnTo>
                      <a:pt x="152" y="187"/>
                    </a:lnTo>
                    <a:lnTo>
                      <a:pt x="150" y="181"/>
                    </a:lnTo>
                    <a:lnTo>
                      <a:pt x="148" y="175"/>
                    </a:lnTo>
                    <a:lnTo>
                      <a:pt x="144" y="162"/>
                    </a:lnTo>
                    <a:lnTo>
                      <a:pt x="142" y="156"/>
                    </a:lnTo>
                    <a:lnTo>
                      <a:pt x="141" y="151"/>
                    </a:lnTo>
                    <a:lnTo>
                      <a:pt x="139" y="145"/>
                    </a:lnTo>
                    <a:lnTo>
                      <a:pt x="137" y="139"/>
                    </a:lnTo>
                    <a:lnTo>
                      <a:pt x="133" y="130"/>
                    </a:lnTo>
                    <a:lnTo>
                      <a:pt x="131" y="118"/>
                    </a:lnTo>
                    <a:lnTo>
                      <a:pt x="127" y="107"/>
                    </a:lnTo>
                    <a:lnTo>
                      <a:pt x="123" y="88"/>
                    </a:lnTo>
                    <a:lnTo>
                      <a:pt x="123" y="73"/>
                    </a:lnTo>
                    <a:lnTo>
                      <a:pt x="125" y="59"/>
                    </a:lnTo>
                    <a:lnTo>
                      <a:pt x="131" y="50"/>
                    </a:lnTo>
                    <a:lnTo>
                      <a:pt x="142" y="44"/>
                    </a:lnTo>
                    <a:lnTo>
                      <a:pt x="163" y="48"/>
                    </a:lnTo>
                    <a:lnTo>
                      <a:pt x="179" y="61"/>
                    </a:lnTo>
                    <a:lnTo>
                      <a:pt x="186" y="71"/>
                    </a:lnTo>
                    <a:lnTo>
                      <a:pt x="192" y="84"/>
                    </a:lnTo>
                    <a:lnTo>
                      <a:pt x="196" y="95"/>
                    </a:lnTo>
                    <a:lnTo>
                      <a:pt x="198" y="103"/>
                    </a:lnTo>
                    <a:lnTo>
                      <a:pt x="199" y="111"/>
                    </a:lnTo>
                    <a:lnTo>
                      <a:pt x="201" y="116"/>
                    </a:lnTo>
                    <a:lnTo>
                      <a:pt x="203" y="124"/>
                    </a:lnTo>
                    <a:lnTo>
                      <a:pt x="205" y="132"/>
                    </a:lnTo>
                    <a:lnTo>
                      <a:pt x="207" y="139"/>
                    </a:lnTo>
                    <a:lnTo>
                      <a:pt x="213" y="168"/>
                    </a:lnTo>
                    <a:lnTo>
                      <a:pt x="213" y="173"/>
                    </a:lnTo>
                    <a:lnTo>
                      <a:pt x="215" y="181"/>
                    </a:lnTo>
                    <a:lnTo>
                      <a:pt x="217" y="185"/>
                    </a:lnTo>
                    <a:lnTo>
                      <a:pt x="217" y="190"/>
                    </a:lnTo>
                    <a:lnTo>
                      <a:pt x="220" y="200"/>
                    </a:lnTo>
                    <a:lnTo>
                      <a:pt x="224" y="208"/>
                    </a:lnTo>
                    <a:lnTo>
                      <a:pt x="228" y="210"/>
                    </a:lnTo>
                    <a:lnTo>
                      <a:pt x="228" y="204"/>
                    </a:lnTo>
                    <a:lnTo>
                      <a:pt x="228" y="194"/>
                    </a:lnTo>
                    <a:lnTo>
                      <a:pt x="226" y="168"/>
                    </a:lnTo>
                    <a:lnTo>
                      <a:pt x="222" y="133"/>
                    </a:lnTo>
                    <a:lnTo>
                      <a:pt x="220" y="97"/>
                    </a:lnTo>
                    <a:lnTo>
                      <a:pt x="222" y="61"/>
                    </a:lnTo>
                    <a:lnTo>
                      <a:pt x="224" y="46"/>
                    </a:lnTo>
                    <a:lnTo>
                      <a:pt x="228" y="33"/>
                    </a:lnTo>
                    <a:lnTo>
                      <a:pt x="232" y="25"/>
                    </a:lnTo>
                    <a:lnTo>
                      <a:pt x="234" y="21"/>
                    </a:lnTo>
                    <a:lnTo>
                      <a:pt x="243" y="14"/>
                    </a:lnTo>
                    <a:lnTo>
                      <a:pt x="251" y="8"/>
                    </a:lnTo>
                    <a:lnTo>
                      <a:pt x="258" y="4"/>
                    </a:lnTo>
                    <a:lnTo>
                      <a:pt x="274" y="0"/>
                    </a:lnTo>
                    <a:lnTo>
                      <a:pt x="295" y="4"/>
                    </a:lnTo>
                    <a:lnTo>
                      <a:pt x="300" y="12"/>
                    </a:lnTo>
                    <a:lnTo>
                      <a:pt x="304" y="19"/>
                    </a:lnTo>
                    <a:lnTo>
                      <a:pt x="306" y="31"/>
                    </a:lnTo>
                    <a:lnTo>
                      <a:pt x="304" y="42"/>
                    </a:lnTo>
                    <a:lnTo>
                      <a:pt x="302" y="50"/>
                    </a:lnTo>
                    <a:lnTo>
                      <a:pt x="300" y="56"/>
                    </a:lnTo>
                    <a:lnTo>
                      <a:pt x="296" y="67"/>
                    </a:lnTo>
                    <a:lnTo>
                      <a:pt x="293" y="73"/>
                    </a:lnTo>
                    <a:lnTo>
                      <a:pt x="291" y="78"/>
                    </a:lnTo>
                    <a:lnTo>
                      <a:pt x="289" y="88"/>
                    </a:lnTo>
                    <a:lnTo>
                      <a:pt x="285" y="101"/>
                    </a:lnTo>
                    <a:lnTo>
                      <a:pt x="289" y="105"/>
                    </a:lnTo>
                    <a:lnTo>
                      <a:pt x="295" y="105"/>
                    </a:lnTo>
                    <a:lnTo>
                      <a:pt x="319" y="101"/>
                    </a:lnTo>
                    <a:lnTo>
                      <a:pt x="352" y="99"/>
                    </a:lnTo>
                    <a:lnTo>
                      <a:pt x="374" y="105"/>
                    </a:lnTo>
                    <a:lnTo>
                      <a:pt x="376" y="109"/>
                    </a:lnTo>
                    <a:lnTo>
                      <a:pt x="376" y="113"/>
                    </a:lnTo>
                    <a:lnTo>
                      <a:pt x="376" y="118"/>
                    </a:lnTo>
                    <a:lnTo>
                      <a:pt x="371" y="126"/>
                    </a:lnTo>
                    <a:lnTo>
                      <a:pt x="365" y="132"/>
                    </a:lnTo>
                    <a:lnTo>
                      <a:pt x="357" y="137"/>
                    </a:lnTo>
                    <a:lnTo>
                      <a:pt x="352" y="143"/>
                    </a:lnTo>
                    <a:lnTo>
                      <a:pt x="344" y="149"/>
                    </a:lnTo>
                    <a:lnTo>
                      <a:pt x="327" y="158"/>
                    </a:lnTo>
                    <a:lnTo>
                      <a:pt x="312" y="168"/>
                    </a:lnTo>
                    <a:lnTo>
                      <a:pt x="298" y="175"/>
                    </a:lnTo>
                    <a:lnTo>
                      <a:pt x="289" y="185"/>
                    </a:lnTo>
                    <a:lnTo>
                      <a:pt x="283" y="194"/>
                    </a:lnTo>
                    <a:lnTo>
                      <a:pt x="283" y="204"/>
                    </a:lnTo>
                    <a:lnTo>
                      <a:pt x="287" y="210"/>
                    </a:lnTo>
                    <a:lnTo>
                      <a:pt x="293" y="213"/>
                    </a:lnTo>
                    <a:lnTo>
                      <a:pt x="310" y="217"/>
                    </a:lnTo>
                    <a:lnTo>
                      <a:pt x="357" y="217"/>
                    </a:lnTo>
                    <a:lnTo>
                      <a:pt x="403" y="221"/>
                    </a:lnTo>
                    <a:lnTo>
                      <a:pt x="416" y="227"/>
                    </a:lnTo>
                    <a:lnTo>
                      <a:pt x="418" y="232"/>
                    </a:lnTo>
                    <a:lnTo>
                      <a:pt x="418" y="240"/>
                    </a:lnTo>
                    <a:lnTo>
                      <a:pt x="416" y="248"/>
                    </a:lnTo>
                    <a:lnTo>
                      <a:pt x="410" y="253"/>
                    </a:lnTo>
                    <a:lnTo>
                      <a:pt x="405" y="259"/>
                    </a:lnTo>
                    <a:lnTo>
                      <a:pt x="397" y="263"/>
                    </a:lnTo>
                    <a:lnTo>
                      <a:pt x="380" y="272"/>
                    </a:lnTo>
                    <a:lnTo>
                      <a:pt x="359" y="278"/>
                    </a:lnTo>
                    <a:lnTo>
                      <a:pt x="338" y="286"/>
                    </a:lnTo>
                    <a:lnTo>
                      <a:pt x="319" y="293"/>
                    </a:lnTo>
                    <a:lnTo>
                      <a:pt x="289" y="312"/>
                    </a:lnTo>
                    <a:lnTo>
                      <a:pt x="283" y="324"/>
                    </a:lnTo>
                    <a:lnTo>
                      <a:pt x="279" y="335"/>
                    </a:lnTo>
                    <a:lnTo>
                      <a:pt x="279" y="344"/>
                    </a:lnTo>
                    <a:lnTo>
                      <a:pt x="279" y="348"/>
                    </a:lnTo>
                    <a:lnTo>
                      <a:pt x="283" y="352"/>
                    </a:lnTo>
                    <a:lnTo>
                      <a:pt x="289" y="360"/>
                    </a:lnTo>
                    <a:lnTo>
                      <a:pt x="300" y="363"/>
                    </a:lnTo>
                    <a:lnTo>
                      <a:pt x="329" y="362"/>
                    </a:lnTo>
                    <a:lnTo>
                      <a:pt x="357" y="350"/>
                    </a:lnTo>
                    <a:lnTo>
                      <a:pt x="369" y="343"/>
                    </a:lnTo>
                    <a:lnTo>
                      <a:pt x="378" y="335"/>
                    </a:lnTo>
                    <a:lnTo>
                      <a:pt x="390" y="329"/>
                    </a:lnTo>
                    <a:lnTo>
                      <a:pt x="401" y="325"/>
                    </a:lnTo>
                    <a:lnTo>
                      <a:pt x="428" y="322"/>
                    </a:lnTo>
                    <a:lnTo>
                      <a:pt x="443" y="327"/>
                    </a:lnTo>
                    <a:lnTo>
                      <a:pt x="452" y="339"/>
                    </a:lnTo>
                    <a:lnTo>
                      <a:pt x="456" y="354"/>
                    </a:lnTo>
                    <a:lnTo>
                      <a:pt x="456" y="373"/>
                    </a:lnTo>
                    <a:lnTo>
                      <a:pt x="454" y="382"/>
                    </a:lnTo>
                    <a:lnTo>
                      <a:pt x="452" y="392"/>
                    </a:lnTo>
                    <a:lnTo>
                      <a:pt x="449" y="400"/>
                    </a:lnTo>
                    <a:lnTo>
                      <a:pt x="443" y="409"/>
                    </a:lnTo>
                    <a:lnTo>
                      <a:pt x="437" y="415"/>
                    </a:lnTo>
                    <a:lnTo>
                      <a:pt x="431" y="422"/>
                    </a:lnTo>
                    <a:lnTo>
                      <a:pt x="422" y="428"/>
                    </a:lnTo>
                    <a:lnTo>
                      <a:pt x="414" y="432"/>
                    </a:lnTo>
                    <a:lnTo>
                      <a:pt x="393" y="436"/>
                    </a:lnTo>
                    <a:lnTo>
                      <a:pt x="369" y="440"/>
                    </a:lnTo>
                    <a:lnTo>
                      <a:pt x="315" y="445"/>
                    </a:lnTo>
                    <a:lnTo>
                      <a:pt x="274" y="455"/>
                    </a:lnTo>
                    <a:lnTo>
                      <a:pt x="262" y="462"/>
                    </a:lnTo>
                    <a:lnTo>
                      <a:pt x="256" y="472"/>
                    </a:lnTo>
                    <a:lnTo>
                      <a:pt x="258" y="478"/>
                    </a:lnTo>
                    <a:lnTo>
                      <a:pt x="262" y="481"/>
                    </a:lnTo>
                    <a:lnTo>
                      <a:pt x="276" y="483"/>
                    </a:lnTo>
                    <a:lnTo>
                      <a:pt x="315" y="478"/>
                    </a:lnTo>
                    <a:lnTo>
                      <a:pt x="336" y="472"/>
                    </a:lnTo>
                    <a:lnTo>
                      <a:pt x="357" y="472"/>
                    </a:lnTo>
                    <a:lnTo>
                      <a:pt x="372" y="474"/>
                    </a:lnTo>
                    <a:lnTo>
                      <a:pt x="382" y="483"/>
                    </a:lnTo>
                    <a:lnTo>
                      <a:pt x="384" y="491"/>
                    </a:lnTo>
                    <a:lnTo>
                      <a:pt x="384" y="500"/>
                    </a:lnTo>
                    <a:lnTo>
                      <a:pt x="382" y="514"/>
                    </a:lnTo>
                    <a:lnTo>
                      <a:pt x="382" y="519"/>
                    </a:lnTo>
                    <a:lnTo>
                      <a:pt x="380" y="527"/>
                    </a:lnTo>
                    <a:lnTo>
                      <a:pt x="376" y="535"/>
                    </a:lnTo>
                    <a:lnTo>
                      <a:pt x="374" y="542"/>
                    </a:lnTo>
                    <a:lnTo>
                      <a:pt x="371" y="550"/>
                    </a:lnTo>
                    <a:lnTo>
                      <a:pt x="367" y="559"/>
                    </a:lnTo>
                    <a:lnTo>
                      <a:pt x="365" y="567"/>
                    </a:lnTo>
                    <a:lnTo>
                      <a:pt x="359" y="574"/>
                    </a:lnTo>
                    <a:lnTo>
                      <a:pt x="355" y="584"/>
                    </a:lnTo>
                    <a:lnTo>
                      <a:pt x="352" y="592"/>
                    </a:lnTo>
                    <a:lnTo>
                      <a:pt x="346" y="599"/>
                    </a:lnTo>
                    <a:lnTo>
                      <a:pt x="342" y="607"/>
                    </a:lnTo>
                    <a:lnTo>
                      <a:pt x="336" y="616"/>
                    </a:lnTo>
                    <a:lnTo>
                      <a:pt x="331" y="624"/>
                    </a:lnTo>
                    <a:lnTo>
                      <a:pt x="325" y="630"/>
                    </a:lnTo>
                    <a:lnTo>
                      <a:pt x="319" y="637"/>
                    </a:lnTo>
                    <a:lnTo>
                      <a:pt x="314" y="645"/>
                    </a:lnTo>
                    <a:lnTo>
                      <a:pt x="306" y="650"/>
                    </a:lnTo>
                    <a:lnTo>
                      <a:pt x="300" y="656"/>
                    </a:lnTo>
                    <a:lnTo>
                      <a:pt x="295" y="660"/>
                    </a:lnTo>
                    <a:lnTo>
                      <a:pt x="281" y="670"/>
                    </a:lnTo>
                    <a:lnTo>
                      <a:pt x="268" y="675"/>
                    </a:lnTo>
                    <a:lnTo>
                      <a:pt x="255" y="679"/>
                    </a:lnTo>
                    <a:lnTo>
                      <a:pt x="230" y="685"/>
                    </a:lnTo>
                    <a:lnTo>
                      <a:pt x="207" y="694"/>
                    </a:lnTo>
                    <a:lnTo>
                      <a:pt x="190" y="708"/>
                    </a:lnTo>
                    <a:lnTo>
                      <a:pt x="182" y="715"/>
                    </a:lnTo>
                    <a:lnTo>
                      <a:pt x="177" y="723"/>
                    </a:lnTo>
                    <a:lnTo>
                      <a:pt x="171" y="728"/>
                    </a:lnTo>
                    <a:lnTo>
                      <a:pt x="165" y="736"/>
                    </a:lnTo>
                    <a:lnTo>
                      <a:pt x="158" y="747"/>
                    </a:lnTo>
                    <a:lnTo>
                      <a:pt x="154" y="755"/>
                    </a:lnTo>
                    <a:lnTo>
                      <a:pt x="152" y="759"/>
                    </a:lnTo>
                    <a:lnTo>
                      <a:pt x="182" y="626"/>
                    </a:lnTo>
                    <a:lnTo>
                      <a:pt x="344" y="517"/>
                    </a:lnTo>
                    <a:lnTo>
                      <a:pt x="190" y="584"/>
                    </a:lnTo>
                    <a:lnTo>
                      <a:pt x="228" y="426"/>
                    </a:lnTo>
                    <a:lnTo>
                      <a:pt x="409" y="384"/>
                    </a:lnTo>
                    <a:lnTo>
                      <a:pt x="234" y="394"/>
                    </a:lnTo>
                    <a:lnTo>
                      <a:pt x="253" y="287"/>
                    </a:lnTo>
                    <a:lnTo>
                      <a:pt x="380" y="244"/>
                    </a:lnTo>
                    <a:lnTo>
                      <a:pt x="258" y="259"/>
                    </a:lnTo>
                    <a:lnTo>
                      <a:pt x="270" y="171"/>
                    </a:lnTo>
                    <a:lnTo>
                      <a:pt x="334" y="124"/>
                    </a:lnTo>
                    <a:lnTo>
                      <a:pt x="264" y="149"/>
                    </a:lnTo>
                    <a:lnTo>
                      <a:pt x="262" y="33"/>
                    </a:lnTo>
                    <a:lnTo>
                      <a:pt x="249" y="181"/>
                    </a:lnTo>
                    <a:lnTo>
                      <a:pt x="232" y="293"/>
                    </a:lnTo>
                    <a:lnTo>
                      <a:pt x="161" y="84"/>
                    </a:lnTo>
                    <a:lnTo>
                      <a:pt x="218" y="335"/>
                    </a:lnTo>
                    <a:lnTo>
                      <a:pt x="198" y="419"/>
                    </a:lnTo>
                    <a:lnTo>
                      <a:pt x="97" y="244"/>
                    </a:lnTo>
                    <a:lnTo>
                      <a:pt x="184" y="459"/>
                    </a:lnTo>
                    <a:lnTo>
                      <a:pt x="156" y="584"/>
                    </a:lnTo>
                    <a:lnTo>
                      <a:pt x="44" y="457"/>
                    </a:lnTo>
                    <a:lnTo>
                      <a:pt x="148" y="622"/>
                    </a:lnTo>
                    <a:lnTo>
                      <a:pt x="146" y="639"/>
                    </a:lnTo>
                    <a:lnTo>
                      <a:pt x="144" y="656"/>
                    </a:lnTo>
                    <a:lnTo>
                      <a:pt x="142" y="679"/>
                    </a:lnTo>
                    <a:lnTo>
                      <a:pt x="139" y="704"/>
                    </a:lnTo>
                    <a:lnTo>
                      <a:pt x="135" y="727"/>
                    </a:lnTo>
                    <a:lnTo>
                      <a:pt x="133" y="734"/>
                    </a:lnTo>
                    <a:lnTo>
                      <a:pt x="131" y="740"/>
                    </a:lnTo>
                    <a:lnTo>
                      <a:pt x="131" y="746"/>
                    </a:lnTo>
                    <a:lnTo>
                      <a:pt x="129" y="749"/>
                    </a:lnTo>
                    <a:lnTo>
                      <a:pt x="127" y="755"/>
                    </a:lnTo>
                    <a:lnTo>
                      <a:pt x="127" y="761"/>
                    </a:lnTo>
                    <a:lnTo>
                      <a:pt x="123" y="768"/>
                    </a:lnTo>
                    <a:lnTo>
                      <a:pt x="120" y="778"/>
                    </a:lnTo>
                    <a:lnTo>
                      <a:pt x="118" y="784"/>
                    </a:lnTo>
                    <a:lnTo>
                      <a:pt x="114" y="789"/>
                    </a:lnTo>
                    <a:lnTo>
                      <a:pt x="112" y="793"/>
                    </a:lnTo>
                    <a:lnTo>
                      <a:pt x="108" y="799"/>
                    </a:lnTo>
                    <a:lnTo>
                      <a:pt x="104" y="804"/>
                    </a:lnTo>
                    <a:lnTo>
                      <a:pt x="101" y="810"/>
                    </a:lnTo>
                    <a:lnTo>
                      <a:pt x="97" y="818"/>
                    </a:lnTo>
                    <a:lnTo>
                      <a:pt x="93" y="823"/>
                    </a:lnTo>
                    <a:lnTo>
                      <a:pt x="87" y="829"/>
                    </a:lnTo>
                    <a:lnTo>
                      <a:pt x="83" y="835"/>
                    </a:lnTo>
                    <a:lnTo>
                      <a:pt x="80" y="842"/>
                    </a:lnTo>
                    <a:lnTo>
                      <a:pt x="74" y="848"/>
                    </a:lnTo>
                    <a:lnTo>
                      <a:pt x="70" y="854"/>
                    </a:lnTo>
                    <a:lnTo>
                      <a:pt x="66" y="860"/>
                    </a:lnTo>
                    <a:lnTo>
                      <a:pt x="57" y="873"/>
                    </a:lnTo>
                    <a:lnTo>
                      <a:pt x="53" y="879"/>
                    </a:lnTo>
                    <a:lnTo>
                      <a:pt x="47" y="882"/>
                    </a:lnTo>
                    <a:lnTo>
                      <a:pt x="40" y="894"/>
                    </a:lnTo>
                    <a:lnTo>
                      <a:pt x="34" y="901"/>
                    </a:lnTo>
                    <a:lnTo>
                      <a:pt x="28" y="909"/>
                    </a:lnTo>
                    <a:lnTo>
                      <a:pt x="25" y="915"/>
                    </a:lnTo>
                    <a:lnTo>
                      <a:pt x="19" y="919"/>
                    </a:lnTo>
                    <a:lnTo>
                      <a:pt x="19" y="799"/>
                    </a:lnTo>
                    <a:lnTo>
                      <a:pt x="26" y="801"/>
                    </a:lnTo>
                    <a:lnTo>
                      <a:pt x="51" y="795"/>
                    </a:lnTo>
                    <a:lnTo>
                      <a:pt x="78" y="780"/>
                    </a:lnTo>
                    <a:lnTo>
                      <a:pt x="78" y="78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B0C2B0">
                      <a:gamma/>
                      <a:shade val="46275"/>
                      <a:invGamma/>
                    </a:srgbClr>
                  </a:gs>
                  <a:gs pos="50000">
                    <a:srgbClr val="B0C2B0"/>
                  </a:gs>
                  <a:gs pos="100000">
                    <a:srgbClr val="B0C2B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91" name="Freeform 19"/>
              <p:cNvSpPr>
                <a:spLocks/>
              </p:cNvSpPr>
              <p:nvPr/>
            </p:nvSpPr>
            <p:spPr bwMode="auto">
              <a:xfrm rot="1411064">
                <a:off x="338" y="480"/>
                <a:ext cx="286" cy="407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32" y="222"/>
                  </a:cxn>
                  <a:cxn ang="0">
                    <a:pos x="437" y="270"/>
                  </a:cxn>
                  <a:cxn ang="0">
                    <a:pos x="451" y="315"/>
                  </a:cxn>
                  <a:cxn ang="0">
                    <a:pos x="464" y="368"/>
                  </a:cxn>
                  <a:cxn ang="0">
                    <a:pos x="462" y="458"/>
                  </a:cxn>
                  <a:cxn ang="0">
                    <a:pos x="435" y="503"/>
                  </a:cxn>
                  <a:cxn ang="0">
                    <a:pos x="401" y="538"/>
                  </a:cxn>
                  <a:cxn ang="0">
                    <a:pos x="395" y="507"/>
                  </a:cxn>
                  <a:cxn ang="0">
                    <a:pos x="388" y="458"/>
                  </a:cxn>
                  <a:cxn ang="0">
                    <a:pos x="338" y="454"/>
                  </a:cxn>
                  <a:cxn ang="0">
                    <a:pos x="331" y="521"/>
                  </a:cxn>
                  <a:cxn ang="0">
                    <a:pos x="348" y="587"/>
                  </a:cxn>
                  <a:cxn ang="0">
                    <a:pos x="342" y="654"/>
                  </a:cxn>
                  <a:cxn ang="0">
                    <a:pos x="285" y="640"/>
                  </a:cxn>
                  <a:cxn ang="0">
                    <a:pos x="270" y="572"/>
                  </a:cxn>
                  <a:cxn ang="0">
                    <a:pos x="240" y="570"/>
                  </a:cxn>
                  <a:cxn ang="0">
                    <a:pos x="241" y="631"/>
                  </a:cxn>
                  <a:cxn ang="0">
                    <a:pos x="245" y="667"/>
                  </a:cxn>
                  <a:cxn ang="0">
                    <a:pos x="247" y="711"/>
                  </a:cxn>
                  <a:cxn ang="0">
                    <a:pos x="241" y="785"/>
                  </a:cxn>
                  <a:cxn ang="0">
                    <a:pos x="183" y="770"/>
                  </a:cxn>
                  <a:cxn ang="0">
                    <a:pos x="179" y="713"/>
                  </a:cxn>
                  <a:cxn ang="0">
                    <a:pos x="184" y="652"/>
                  </a:cxn>
                  <a:cxn ang="0">
                    <a:pos x="175" y="638"/>
                  </a:cxn>
                  <a:cxn ang="0">
                    <a:pos x="129" y="796"/>
                  </a:cxn>
                  <a:cxn ang="0">
                    <a:pos x="78" y="813"/>
                  </a:cxn>
                  <a:cxn ang="0">
                    <a:pos x="63" y="758"/>
                  </a:cxn>
                  <a:cxn ang="0">
                    <a:pos x="93" y="713"/>
                  </a:cxn>
                  <a:cxn ang="0">
                    <a:pos x="8" y="680"/>
                  </a:cxn>
                  <a:cxn ang="0">
                    <a:pos x="42" y="654"/>
                  </a:cxn>
                  <a:cxn ang="0">
                    <a:pos x="122" y="625"/>
                  </a:cxn>
                  <a:cxn ang="0">
                    <a:pos x="13" y="566"/>
                  </a:cxn>
                  <a:cxn ang="0">
                    <a:pos x="23" y="528"/>
                  </a:cxn>
                  <a:cxn ang="0">
                    <a:pos x="146" y="509"/>
                  </a:cxn>
                  <a:cxn ang="0">
                    <a:pos x="160" y="464"/>
                  </a:cxn>
                  <a:cxn ang="0">
                    <a:pos x="57" y="465"/>
                  </a:cxn>
                  <a:cxn ang="0">
                    <a:pos x="4" y="405"/>
                  </a:cxn>
                  <a:cxn ang="0">
                    <a:pos x="42" y="365"/>
                  </a:cxn>
                  <a:cxn ang="0">
                    <a:pos x="202" y="376"/>
                  </a:cxn>
                  <a:cxn ang="0">
                    <a:pos x="169" y="344"/>
                  </a:cxn>
                  <a:cxn ang="0">
                    <a:pos x="108" y="302"/>
                  </a:cxn>
                  <a:cxn ang="0">
                    <a:pos x="135" y="258"/>
                  </a:cxn>
                  <a:cxn ang="0">
                    <a:pos x="171" y="216"/>
                  </a:cxn>
                  <a:cxn ang="0">
                    <a:pos x="217" y="184"/>
                  </a:cxn>
                  <a:cxn ang="0">
                    <a:pos x="281" y="165"/>
                  </a:cxn>
                  <a:cxn ang="0">
                    <a:pos x="376" y="140"/>
                  </a:cxn>
                  <a:cxn ang="0">
                    <a:pos x="152" y="296"/>
                  </a:cxn>
                  <a:cxn ang="0">
                    <a:pos x="42" y="549"/>
                  </a:cxn>
                  <a:cxn ang="0">
                    <a:pos x="150" y="646"/>
                  </a:cxn>
                  <a:cxn ang="0">
                    <a:pos x="289" y="399"/>
                  </a:cxn>
                  <a:cxn ang="0">
                    <a:pos x="390" y="197"/>
                  </a:cxn>
                  <a:cxn ang="0">
                    <a:pos x="422" y="131"/>
                  </a:cxn>
                  <a:cxn ang="0">
                    <a:pos x="447" y="99"/>
                  </a:cxn>
                  <a:cxn ang="0">
                    <a:pos x="477" y="72"/>
                  </a:cxn>
                  <a:cxn ang="0">
                    <a:pos x="513" y="43"/>
                  </a:cxn>
                  <a:cxn ang="0">
                    <a:pos x="563" y="7"/>
                  </a:cxn>
                  <a:cxn ang="0">
                    <a:pos x="479" y="118"/>
                  </a:cxn>
                </a:cxnLst>
                <a:rect l="0" t="0" r="r" b="b"/>
                <a:pathLst>
                  <a:path w="572" h="813">
                    <a:moveTo>
                      <a:pt x="479" y="118"/>
                    </a:moveTo>
                    <a:lnTo>
                      <a:pt x="477" y="119"/>
                    </a:lnTo>
                    <a:lnTo>
                      <a:pt x="470" y="125"/>
                    </a:lnTo>
                    <a:lnTo>
                      <a:pt x="466" y="131"/>
                    </a:lnTo>
                    <a:lnTo>
                      <a:pt x="460" y="137"/>
                    </a:lnTo>
                    <a:lnTo>
                      <a:pt x="456" y="144"/>
                    </a:lnTo>
                    <a:lnTo>
                      <a:pt x="451" y="152"/>
                    </a:lnTo>
                    <a:lnTo>
                      <a:pt x="441" y="171"/>
                    </a:lnTo>
                    <a:lnTo>
                      <a:pt x="435" y="194"/>
                    </a:lnTo>
                    <a:lnTo>
                      <a:pt x="432" y="207"/>
                    </a:lnTo>
                    <a:lnTo>
                      <a:pt x="432" y="215"/>
                    </a:lnTo>
                    <a:lnTo>
                      <a:pt x="432" y="222"/>
                    </a:lnTo>
                    <a:lnTo>
                      <a:pt x="432" y="230"/>
                    </a:lnTo>
                    <a:lnTo>
                      <a:pt x="432" y="237"/>
                    </a:lnTo>
                    <a:lnTo>
                      <a:pt x="433" y="245"/>
                    </a:lnTo>
                    <a:lnTo>
                      <a:pt x="435" y="254"/>
                    </a:lnTo>
                    <a:lnTo>
                      <a:pt x="437" y="262"/>
                    </a:lnTo>
                    <a:lnTo>
                      <a:pt x="437" y="270"/>
                    </a:lnTo>
                    <a:lnTo>
                      <a:pt x="439" y="279"/>
                    </a:lnTo>
                    <a:lnTo>
                      <a:pt x="441" y="287"/>
                    </a:lnTo>
                    <a:lnTo>
                      <a:pt x="445" y="294"/>
                    </a:lnTo>
                    <a:lnTo>
                      <a:pt x="445" y="302"/>
                    </a:lnTo>
                    <a:lnTo>
                      <a:pt x="449" y="310"/>
                    </a:lnTo>
                    <a:lnTo>
                      <a:pt x="451" y="315"/>
                    </a:lnTo>
                    <a:lnTo>
                      <a:pt x="452" y="323"/>
                    </a:lnTo>
                    <a:lnTo>
                      <a:pt x="454" y="330"/>
                    </a:lnTo>
                    <a:lnTo>
                      <a:pt x="458" y="344"/>
                    </a:lnTo>
                    <a:lnTo>
                      <a:pt x="460" y="349"/>
                    </a:lnTo>
                    <a:lnTo>
                      <a:pt x="462" y="357"/>
                    </a:lnTo>
                    <a:lnTo>
                      <a:pt x="464" y="368"/>
                    </a:lnTo>
                    <a:lnTo>
                      <a:pt x="468" y="380"/>
                    </a:lnTo>
                    <a:lnTo>
                      <a:pt x="470" y="393"/>
                    </a:lnTo>
                    <a:lnTo>
                      <a:pt x="472" y="405"/>
                    </a:lnTo>
                    <a:lnTo>
                      <a:pt x="472" y="416"/>
                    </a:lnTo>
                    <a:lnTo>
                      <a:pt x="470" y="437"/>
                    </a:lnTo>
                    <a:lnTo>
                      <a:pt x="462" y="458"/>
                    </a:lnTo>
                    <a:lnTo>
                      <a:pt x="456" y="469"/>
                    </a:lnTo>
                    <a:lnTo>
                      <a:pt x="452" y="479"/>
                    </a:lnTo>
                    <a:lnTo>
                      <a:pt x="449" y="483"/>
                    </a:lnTo>
                    <a:lnTo>
                      <a:pt x="447" y="486"/>
                    </a:lnTo>
                    <a:lnTo>
                      <a:pt x="441" y="496"/>
                    </a:lnTo>
                    <a:lnTo>
                      <a:pt x="435" y="503"/>
                    </a:lnTo>
                    <a:lnTo>
                      <a:pt x="430" y="509"/>
                    </a:lnTo>
                    <a:lnTo>
                      <a:pt x="424" y="517"/>
                    </a:lnTo>
                    <a:lnTo>
                      <a:pt x="418" y="521"/>
                    </a:lnTo>
                    <a:lnTo>
                      <a:pt x="413" y="526"/>
                    </a:lnTo>
                    <a:lnTo>
                      <a:pt x="409" y="530"/>
                    </a:lnTo>
                    <a:lnTo>
                      <a:pt x="401" y="538"/>
                    </a:lnTo>
                    <a:lnTo>
                      <a:pt x="394" y="541"/>
                    </a:lnTo>
                    <a:lnTo>
                      <a:pt x="394" y="538"/>
                    </a:lnTo>
                    <a:lnTo>
                      <a:pt x="394" y="528"/>
                    </a:lnTo>
                    <a:lnTo>
                      <a:pt x="394" y="522"/>
                    </a:lnTo>
                    <a:lnTo>
                      <a:pt x="394" y="515"/>
                    </a:lnTo>
                    <a:lnTo>
                      <a:pt x="395" y="507"/>
                    </a:lnTo>
                    <a:lnTo>
                      <a:pt x="394" y="500"/>
                    </a:lnTo>
                    <a:lnTo>
                      <a:pt x="394" y="490"/>
                    </a:lnTo>
                    <a:lnTo>
                      <a:pt x="392" y="481"/>
                    </a:lnTo>
                    <a:lnTo>
                      <a:pt x="392" y="473"/>
                    </a:lnTo>
                    <a:lnTo>
                      <a:pt x="390" y="465"/>
                    </a:lnTo>
                    <a:lnTo>
                      <a:pt x="388" y="458"/>
                    </a:lnTo>
                    <a:lnTo>
                      <a:pt x="384" y="450"/>
                    </a:lnTo>
                    <a:lnTo>
                      <a:pt x="375" y="441"/>
                    </a:lnTo>
                    <a:lnTo>
                      <a:pt x="365" y="437"/>
                    </a:lnTo>
                    <a:lnTo>
                      <a:pt x="356" y="439"/>
                    </a:lnTo>
                    <a:lnTo>
                      <a:pt x="346" y="445"/>
                    </a:lnTo>
                    <a:lnTo>
                      <a:pt x="338" y="454"/>
                    </a:lnTo>
                    <a:lnTo>
                      <a:pt x="333" y="467"/>
                    </a:lnTo>
                    <a:lnTo>
                      <a:pt x="327" y="481"/>
                    </a:lnTo>
                    <a:lnTo>
                      <a:pt x="327" y="496"/>
                    </a:lnTo>
                    <a:lnTo>
                      <a:pt x="327" y="503"/>
                    </a:lnTo>
                    <a:lnTo>
                      <a:pt x="329" y="511"/>
                    </a:lnTo>
                    <a:lnTo>
                      <a:pt x="331" y="521"/>
                    </a:lnTo>
                    <a:lnTo>
                      <a:pt x="333" y="528"/>
                    </a:lnTo>
                    <a:lnTo>
                      <a:pt x="337" y="540"/>
                    </a:lnTo>
                    <a:lnTo>
                      <a:pt x="340" y="551"/>
                    </a:lnTo>
                    <a:lnTo>
                      <a:pt x="342" y="562"/>
                    </a:lnTo>
                    <a:lnTo>
                      <a:pt x="346" y="576"/>
                    </a:lnTo>
                    <a:lnTo>
                      <a:pt x="348" y="587"/>
                    </a:lnTo>
                    <a:lnTo>
                      <a:pt x="352" y="598"/>
                    </a:lnTo>
                    <a:lnTo>
                      <a:pt x="352" y="612"/>
                    </a:lnTo>
                    <a:lnTo>
                      <a:pt x="352" y="623"/>
                    </a:lnTo>
                    <a:lnTo>
                      <a:pt x="348" y="642"/>
                    </a:lnTo>
                    <a:lnTo>
                      <a:pt x="344" y="650"/>
                    </a:lnTo>
                    <a:lnTo>
                      <a:pt x="342" y="654"/>
                    </a:lnTo>
                    <a:lnTo>
                      <a:pt x="338" y="657"/>
                    </a:lnTo>
                    <a:lnTo>
                      <a:pt x="331" y="661"/>
                    </a:lnTo>
                    <a:lnTo>
                      <a:pt x="321" y="665"/>
                    </a:lnTo>
                    <a:lnTo>
                      <a:pt x="302" y="663"/>
                    </a:lnTo>
                    <a:lnTo>
                      <a:pt x="291" y="650"/>
                    </a:lnTo>
                    <a:lnTo>
                      <a:pt x="285" y="640"/>
                    </a:lnTo>
                    <a:lnTo>
                      <a:pt x="281" y="629"/>
                    </a:lnTo>
                    <a:lnTo>
                      <a:pt x="279" y="617"/>
                    </a:lnTo>
                    <a:lnTo>
                      <a:pt x="278" y="606"/>
                    </a:lnTo>
                    <a:lnTo>
                      <a:pt x="276" y="595"/>
                    </a:lnTo>
                    <a:lnTo>
                      <a:pt x="272" y="581"/>
                    </a:lnTo>
                    <a:lnTo>
                      <a:pt x="270" y="572"/>
                    </a:lnTo>
                    <a:lnTo>
                      <a:pt x="268" y="562"/>
                    </a:lnTo>
                    <a:lnTo>
                      <a:pt x="260" y="547"/>
                    </a:lnTo>
                    <a:lnTo>
                      <a:pt x="251" y="543"/>
                    </a:lnTo>
                    <a:lnTo>
                      <a:pt x="245" y="547"/>
                    </a:lnTo>
                    <a:lnTo>
                      <a:pt x="241" y="557"/>
                    </a:lnTo>
                    <a:lnTo>
                      <a:pt x="240" y="570"/>
                    </a:lnTo>
                    <a:lnTo>
                      <a:pt x="240" y="579"/>
                    </a:lnTo>
                    <a:lnTo>
                      <a:pt x="240" y="589"/>
                    </a:lnTo>
                    <a:lnTo>
                      <a:pt x="240" y="598"/>
                    </a:lnTo>
                    <a:lnTo>
                      <a:pt x="241" y="608"/>
                    </a:lnTo>
                    <a:lnTo>
                      <a:pt x="241" y="619"/>
                    </a:lnTo>
                    <a:lnTo>
                      <a:pt x="241" y="631"/>
                    </a:lnTo>
                    <a:lnTo>
                      <a:pt x="243" y="636"/>
                    </a:lnTo>
                    <a:lnTo>
                      <a:pt x="243" y="644"/>
                    </a:lnTo>
                    <a:lnTo>
                      <a:pt x="243" y="650"/>
                    </a:lnTo>
                    <a:lnTo>
                      <a:pt x="243" y="655"/>
                    </a:lnTo>
                    <a:lnTo>
                      <a:pt x="245" y="661"/>
                    </a:lnTo>
                    <a:lnTo>
                      <a:pt x="245" y="667"/>
                    </a:lnTo>
                    <a:lnTo>
                      <a:pt x="245" y="675"/>
                    </a:lnTo>
                    <a:lnTo>
                      <a:pt x="245" y="680"/>
                    </a:lnTo>
                    <a:lnTo>
                      <a:pt x="247" y="692"/>
                    </a:lnTo>
                    <a:lnTo>
                      <a:pt x="247" y="699"/>
                    </a:lnTo>
                    <a:lnTo>
                      <a:pt x="247" y="705"/>
                    </a:lnTo>
                    <a:lnTo>
                      <a:pt x="247" y="711"/>
                    </a:lnTo>
                    <a:lnTo>
                      <a:pt x="247" y="716"/>
                    </a:lnTo>
                    <a:lnTo>
                      <a:pt x="247" y="728"/>
                    </a:lnTo>
                    <a:lnTo>
                      <a:pt x="247" y="739"/>
                    </a:lnTo>
                    <a:lnTo>
                      <a:pt x="247" y="751"/>
                    </a:lnTo>
                    <a:lnTo>
                      <a:pt x="245" y="770"/>
                    </a:lnTo>
                    <a:lnTo>
                      <a:pt x="241" y="785"/>
                    </a:lnTo>
                    <a:lnTo>
                      <a:pt x="236" y="798"/>
                    </a:lnTo>
                    <a:lnTo>
                      <a:pt x="228" y="806"/>
                    </a:lnTo>
                    <a:lnTo>
                      <a:pt x="217" y="806"/>
                    </a:lnTo>
                    <a:lnTo>
                      <a:pt x="198" y="798"/>
                    </a:lnTo>
                    <a:lnTo>
                      <a:pt x="184" y="781"/>
                    </a:lnTo>
                    <a:lnTo>
                      <a:pt x="183" y="770"/>
                    </a:lnTo>
                    <a:lnTo>
                      <a:pt x="179" y="756"/>
                    </a:lnTo>
                    <a:lnTo>
                      <a:pt x="179" y="743"/>
                    </a:lnTo>
                    <a:lnTo>
                      <a:pt x="179" y="735"/>
                    </a:lnTo>
                    <a:lnTo>
                      <a:pt x="179" y="728"/>
                    </a:lnTo>
                    <a:lnTo>
                      <a:pt x="179" y="720"/>
                    </a:lnTo>
                    <a:lnTo>
                      <a:pt x="179" y="713"/>
                    </a:lnTo>
                    <a:lnTo>
                      <a:pt x="179" y="705"/>
                    </a:lnTo>
                    <a:lnTo>
                      <a:pt x="181" y="697"/>
                    </a:lnTo>
                    <a:lnTo>
                      <a:pt x="183" y="669"/>
                    </a:lnTo>
                    <a:lnTo>
                      <a:pt x="183" y="663"/>
                    </a:lnTo>
                    <a:lnTo>
                      <a:pt x="183" y="657"/>
                    </a:lnTo>
                    <a:lnTo>
                      <a:pt x="184" y="652"/>
                    </a:lnTo>
                    <a:lnTo>
                      <a:pt x="184" y="646"/>
                    </a:lnTo>
                    <a:lnTo>
                      <a:pt x="183" y="635"/>
                    </a:lnTo>
                    <a:lnTo>
                      <a:pt x="183" y="627"/>
                    </a:lnTo>
                    <a:lnTo>
                      <a:pt x="179" y="625"/>
                    </a:lnTo>
                    <a:lnTo>
                      <a:pt x="177" y="629"/>
                    </a:lnTo>
                    <a:lnTo>
                      <a:pt x="175" y="638"/>
                    </a:lnTo>
                    <a:lnTo>
                      <a:pt x="169" y="665"/>
                    </a:lnTo>
                    <a:lnTo>
                      <a:pt x="164" y="699"/>
                    </a:lnTo>
                    <a:lnTo>
                      <a:pt x="154" y="735"/>
                    </a:lnTo>
                    <a:lnTo>
                      <a:pt x="144" y="770"/>
                    </a:lnTo>
                    <a:lnTo>
                      <a:pt x="137" y="783"/>
                    </a:lnTo>
                    <a:lnTo>
                      <a:pt x="129" y="796"/>
                    </a:lnTo>
                    <a:lnTo>
                      <a:pt x="125" y="800"/>
                    </a:lnTo>
                    <a:lnTo>
                      <a:pt x="120" y="804"/>
                    </a:lnTo>
                    <a:lnTo>
                      <a:pt x="110" y="809"/>
                    </a:lnTo>
                    <a:lnTo>
                      <a:pt x="101" y="811"/>
                    </a:lnTo>
                    <a:lnTo>
                      <a:pt x="93" y="813"/>
                    </a:lnTo>
                    <a:lnTo>
                      <a:pt x="78" y="813"/>
                    </a:lnTo>
                    <a:lnTo>
                      <a:pt x="59" y="804"/>
                    </a:lnTo>
                    <a:lnTo>
                      <a:pt x="53" y="796"/>
                    </a:lnTo>
                    <a:lnTo>
                      <a:pt x="53" y="785"/>
                    </a:lnTo>
                    <a:lnTo>
                      <a:pt x="55" y="775"/>
                    </a:lnTo>
                    <a:lnTo>
                      <a:pt x="59" y="764"/>
                    </a:lnTo>
                    <a:lnTo>
                      <a:pt x="63" y="758"/>
                    </a:lnTo>
                    <a:lnTo>
                      <a:pt x="67" y="754"/>
                    </a:lnTo>
                    <a:lnTo>
                      <a:pt x="74" y="743"/>
                    </a:lnTo>
                    <a:lnTo>
                      <a:pt x="78" y="739"/>
                    </a:lnTo>
                    <a:lnTo>
                      <a:pt x="82" y="733"/>
                    </a:lnTo>
                    <a:lnTo>
                      <a:pt x="87" y="726"/>
                    </a:lnTo>
                    <a:lnTo>
                      <a:pt x="93" y="713"/>
                    </a:lnTo>
                    <a:lnTo>
                      <a:pt x="91" y="709"/>
                    </a:lnTo>
                    <a:lnTo>
                      <a:pt x="86" y="707"/>
                    </a:lnTo>
                    <a:lnTo>
                      <a:pt x="61" y="703"/>
                    </a:lnTo>
                    <a:lnTo>
                      <a:pt x="29" y="695"/>
                    </a:lnTo>
                    <a:lnTo>
                      <a:pt x="10" y="684"/>
                    </a:lnTo>
                    <a:lnTo>
                      <a:pt x="8" y="680"/>
                    </a:lnTo>
                    <a:lnTo>
                      <a:pt x="10" y="676"/>
                    </a:lnTo>
                    <a:lnTo>
                      <a:pt x="11" y="671"/>
                    </a:lnTo>
                    <a:lnTo>
                      <a:pt x="17" y="665"/>
                    </a:lnTo>
                    <a:lnTo>
                      <a:pt x="25" y="661"/>
                    </a:lnTo>
                    <a:lnTo>
                      <a:pt x="34" y="657"/>
                    </a:lnTo>
                    <a:lnTo>
                      <a:pt x="42" y="654"/>
                    </a:lnTo>
                    <a:lnTo>
                      <a:pt x="51" y="652"/>
                    </a:lnTo>
                    <a:lnTo>
                      <a:pt x="68" y="646"/>
                    </a:lnTo>
                    <a:lnTo>
                      <a:pt x="86" y="642"/>
                    </a:lnTo>
                    <a:lnTo>
                      <a:pt x="103" y="638"/>
                    </a:lnTo>
                    <a:lnTo>
                      <a:pt x="114" y="633"/>
                    </a:lnTo>
                    <a:lnTo>
                      <a:pt x="122" y="625"/>
                    </a:lnTo>
                    <a:lnTo>
                      <a:pt x="124" y="614"/>
                    </a:lnTo>
                    <a:lnTo>
                      <a:pt x="122" y="610"/>
                    </a:lnTo>
                    <a:lnTo>
                      <a:pt x="118" y="604"/>
                    </a:lnTo>
                    <a:lnTo>
                      <a:pt x="101" y="595"/>
                    </a:lnTo>
                    <a:lnTo>
                      <a:pt x="55" y="581"/>
                    </a:lnTo>
                    <a:lnTo>
                      <a:pt x="13" y="566"/>
                    </a:lnTo>
                    <a:lnTo>
                      <a:pt x="4" y="555"/>
                    </a:lnTo>
                    <a:lnTo>
                      <a:pt x="2" y="549"/>
                    </a:lnTo>
                    <a:lnTo>
                      <a:pt x="4" y="543"/>
                    </a:lnTo>
                    <a:lnTo>
                      <a:pt x="10" y="538"/>
                    </a:lnTo>
                    <a:lnTo>
                      <a:pt x="15" y="532"/>
                    </a:lnTo>
                    <a:lnTo>
                      <a:pt x="23" y="528"/>
                    </a:lnTo>
                    <a:lnTo>
                      <a:pt x="30" y="526"/>
                    </a:lnTo>
                    <a:lnTo>
                      <a:pt x="49" y="522"/>
                    </a:lnTo>
                    <a:lnTo>
                      <a:pt x="70" y="522"/>
                    </a:lnTo>
                    <a:lnTo>
                      <a:pt x="93" y="521"/>
                    </a:lnTo>
                    <a:lnTo>
                      <a:pt x="114" y="521"/>
                    </a:lnTo>
                    <a:lnTo>
                      <a:pt x="146" y="509"/>
                    </a:lnTo>
                    <a:lnTo>
                      <a:pt x="158" y="500"/>
                    </a:lnTo>
                    <a:lnTo>
                      <a:pt x="164" y="490"/>
                    </a:lnTo>
                    <a:lnTo>
                      <a:pt x="167" y="481"/>
                    </a:lnTo>
                    <a:lnTo>
                      <a:pt x="167" y="477"/>
                    </a:lnTo>
                    <a:lnTo>
                      <a:pt x="165" y="471"/>
                    </a:lnTo>
                    <a:lnTo>
                      <a:pt x="160" y="464"/>
                    </a:lnTo>
                    <a:lnTo>
                      <a:pt x="152" y="458"/>
                    </a:lnTo>
                    <a:lnTo>
                      <a:pt x="124" y="450"/>
                    </a:lnTo>
                    <a:lnTo>
                      <a:pt x="93" y="454"/>
                    </a:lnTo>
                    <a:lnTo>
                      <a:pt x="80" y="458"/>
                    </a:lnTo>
                    <a:lnTo>
                      <a:pt x="68" y="462"/>
                    </a:lnTo>
                    <a:lnTo>
                      <a:pt x="57" y="465"/>
                    </a:lnTo>
                    <a:lnTo>
                      <a:pt x="44" y="465"/>
                    </a:lnTo>
                    <a:lnTo>
                      <a:pt x="17" y="462"/>
                    </a:lnTo>
                    <a:lnTo>
                      <a:pt x="4" y="452"/>
                    </a:lnTo>
                    <a:lnTo>
                      <a:pt x="0" y="439"/>
                    </a:lnTo>
                    <a:lnTo>
                      <a:pt x="0" y="424"/>
                    </a:lnTo>
                    <a:lnTo>
                      <a:pt x="4" y="405"/>
                    </a:lnTo>
                    <a:lnTo>
                      <a:pt x="8" y="397"/>
                    </a:lnTo>
                    <a:lnTo>
                      <a:pt x="13" y="387"/>
                    </a:lnTo>
                    <a:lnTo>
                      <a:pt x="19" y="382"/>
                    </a:lnTo>
                    <a:lnTo>
                      <a:pt x="27" y="374"/>
                    </a:lnTo>
                    <a:lnTo>
                      <a:pt x="32" y="368"/>
                    </a:lnTo>
                    <a:lnTo>
                      <a:pt x="42" y="365"/>
                    </a:lnTo>
                    <a:lnTo>
                      <a:pt x="51" y="361"/>
                    </a:lnTo>
                    <a:lnTo>
                      <a:pt x="61" y="361"/>
                    </a:lnTo>
                    <a:lnTo>
                      <a:pt x="82" y="361"/>
                    </a:lnTo>
                    <a:lnTo>
                      <a:pt x="106" y="365"/>
                    </a:lnTo>
                    <a:lnTo>
                      <a:pt x="158" y="374"/>
                    </a:lnTo>
                    <a:lnTo>
                      <a:pt x="202" y="376"/>
                    </a:lnTo>
                    <a:lnTo>
                      <a:pt x="215" y="372"/>
                    </a:lnTo>
                    <a:lnTo>
                      <a:pt x="222" y="363"/>
                    </a:lnTo>
                    <a:lnTo>
                      <a:pt x="222" y="357"/>
                    </a:lnTo>
                    <a:lnTo>
                      <a:pt x="221" y="353"/>
                    </a:lnTo>
                    <a:lnTo>
                      <a:pt x="209" y="348"/>
                    </a:lnTo>
                    <a:lnTo>
                      <a:pt x="169" y="344"/>
                    </a:lnTo>
                    <a:lnTo>
                      <a:pt x="146" y="342"/>
                    </a:lnTo>
                    <a:lnTo>
                      <a:pt x="127" y="338"/>
                    </a:lnTo>
                    <a:lnTo>
                      <a:pt x="112" y="330"/>
                    </a:lnTo>
                    <a:lnTo>
                      <a:pt x="105" y="319"/>
                    </a:lnTo>
                    <a:lnTo>
                      <a:pt x="105" y="311"/>
                    </a:lnTo>
                    <a:lnTo>
                      <a:pt x="108" y="302"/>
                    </a:lnTo>
                    <a:lnTo>
                      <a:pt x="114" y="289"/>
                    </a:lnTo>
                    <a:lnTo>
                      <a:pt x="116" y="285"/>
                    </a:lnTo>
                    <a:lnTo>
                      <a:pt x="120" y="277"/>
                    </a:lnTo>
                    <a:lnTo>
                      <a:pt x="125" y="272"/>
                    </a:lnTo>
                    <a:lnTo>
                      <a:pt x="129" y="264"/>
                    </a:lnTo>
                    <a:lnTo>
                      <a:pt x="135" y="258"/>
                    </a:lnTo>
                    <a:lnTo>
                      <a:pt x="141" y="251"/>
                    </a:lnTo>
                    <a:lnTo>
                      <a:pt x="144" y="243"/>
                    </a:lnTo>
                    <a:lnTo>
                      <a:pt x="152" y="237"/>
                    </a:lnTo>
                    <a:lnTo>
                      <a:pt x="158" y="230"/>
                    </a:lnTo>
                    <a:lnTo>
                      <a:pt x="165" y="224"/>
                    </a:lnTo>
                    <a:lnTo>
                      <a:pt x="171" y="216"/>
                    </a:lnTo>
                    <a:lnTo>
                      <a:pt x="179" y="211"/>
                    </a:lnTo>
                    <a:lnTo>
                      <a:pt x="186" y="205"/>
                    </a:lnTo>
                    <a:lnTo>
                      <a:pt x="194" y="199"/>
                    </a:lnTo>
                    <a:lnTo>
                      <a:pt x="202" y="194"/>
                    </a:lnTo>
                    <a:lnTo>
                      <a:pt x="209" y="188"/>
                    </a:lnTo>
                    <a:lnTo>
                      <a:pt x="217" y="184"/>
                    </a:lnTo>
                    <a:lnTo>
                      <a:pt x="224" y="178"/>
                    </a:lnTo>
                    <a:lnTo>
                      <a:pt x="232" y="175"/>
                    </a:lnTo>
                    <a:lnTo>
                      <a:pt x="240" y="173"/>
                    </a:lnTo>
                    <a:lnTo>
                      <a:pt x="255" y="167"/>
                    </a:lnTo>
                    <a:lnTo>
                      <a:pt x="268" y="165"/>
                    </a:lnTo>
                    <a:lnTo>
                      <a:pt x="281" y="165"/>
                    </a:lnTo>
                    <a:lnTo>
                      <a:pt x="308" y="167"/>
                    </a:lnTo>
                    <a:lnTo>
                      <a:pt x="331" y="163"/>
                    </a:lnTo>
                    <a:lnTo>
                      <a:pt x="352" y="156"/>
                    </a:lnTo>
                    <a:lnTo>
                      <a:pt x="359" y="152"/>
                    </a:lnTo>
                    <a:lnTo>
                      <a:pt x="369" y="146"/>
                    </a:lnTo>
                    <a:lnTo>
                      <a:pt x="376" y="140"/>
                    </a:lnTo>
                    <a:lnTo>
                      <a:pt x="382" y="135"/>
                    </a:lnTo>
                    <a:lnTo>
                      <a:pt x="394" y="127"/>
                    </a:lnTo>
                    <a:lnTo>
                      <a:pt x="399" y="119"/>
                    </a:lnTo>
                    <a:lnTo>
                      <a:pt x="401" y="118"/>
                    </a:lnTo>
                    <a:lnTo>
                      <a:pt x="337" y="237"/>
                    </a:lnTo>
                    <a:lnTo>
                      <a:pt x="152" y="296"/>
                    </a:lnTo>
                    <a:lnTo>
                      <a:pt x="318" y="275"/>
                    </a:lnTo>
                    <a:lnTo>
                      <a:pt x="238" y="416"/>
                    </a:lnTo>
                    <a:lnTo>
                      <a:pt x="53" y="406"/>
                    </a:lnTo>
                    <a:lnTo>
                      <a:pt x="224" y="446"/>
                    </a:lnTo>
                    <a:lnTo>
                      <a:pt x="175" y="541"/>
                    </a:lnTo>
                    <a:lnTo>
                      <a:pt x="42" y="549"/>
                    </a:lnTo>
                    <a:lnTo>
                      <a:pt x="162" y="568"/>
                    </a:lnTo>
                    <a:lnTo>
                      <a:pt x="127" y="648"/>
                    </a:lnTo>
                    <a:lnTo>
                      <a:pt x="53" y="676"/>
                    </a:lnTo>
                    <a:lnTo>
                      <a:pt x="127" y="673"/>
                    </a:lnTo>
                    <a:lnTo>
                      <a:pt x="97" y="787"/>
                    </a:lnTo>
                    <a:lnTo>
                      <a:pt x="150" y="646"/>
                    </a:lnTo>
                    <a:lnTo>
                      <a:pt x="200" y="543"/>
                    </a:lnTo>
                    <a:lnTo>
                      <a:pt x="209" y="764"/>
                    </a:lnTo>
                    <a:lnTo>
                      <a:pt x="222" y="507"/>
                    </a:lnTo>
                    <a:lnTo>
                      <a:pt x="266" y="431"/>
                    </a:lnTo>
                    <a:lnTo>
                      <a:pt x="314" y="627"/>
                    </a:lnTo>
                    <a:lnTo>
                      <a:pt x="289" y="399"/>
                    </a:lnTo>
                    <a:lnTo>
                      <a:pt x="350" y="285"/>
                    </a:lnTo>
                    <a:lnTo>
                      <a:pt x="424" y="437"/>
                    </a:lnTo>
                    <a:lnTo>
                      <a:pt x="367" y="251"/>
                    </a:lnTo>
                    <a:lnTo>
                      <a:pt x="375" y="235"/>
                    </a:lnTo>
                    <a:lnTo>
                      <a:pt x="380" y="218"/>
                    </a:lnTo>
                    <a:lnTo>
                      <a:pt x="390" y="197"/>
                    </a:lnTo>
                    <a:lnTo>
                      <a:pt x="399" y="175"/>
                    </a:lnTo>
                    <a:lnTo>
                      <a:pt x="411" y="152"/>
                    </a:lnTo>
                    <a:lnTo>
                      <a:pt x="414" y="146"/>
                    </a:lnTo>
                    <a:lnTo>
                      <a:pt x="416" y="142"/>
                    </a:lnTo>
                    <a:lnTo>
                      <a:pt x="418" y="137"/>
                    </a:lnTo>
                    <a:lnTo>
                      <a:pt x="422" y="131"/>
                    </a:lnTo>
                    <a:lnTo>
                      <a:pt x="424" y="127"/>
                    </a:lnTo>
                    <a:lnTo>
                      <a:pt x="428" y="123"/>
                    </a:lnTo>
                    <a:lnTo>
                      <a:pt x="432" y="116"/>
                    </a:lnTo>
                    <a:lnTo>
                      <a:pt x="439" y="108"/>
                    </a:lnTo>
                    <a:lnTo>
                      <a:pt x="443" y="104"/>
                    </a:lnTo>
                    <a:lnTo>
                      <a:pt x="447" y="99"/>
                    </a:lnTo>
                    <a:lnTo>
                      <a:pt x="451" y="95"/>
                    </a:lnTo>
                    <a:lnTo>
                      <a:pt x="456" y="91"/>
                    </a:lnTo>
                    <a:lnTo>
                      <a:pt x="460" y="85"/>
                    </a:lnTo>
                    <a:lnTo>
                      <a:pt x="466" y="81"/>
                    </a:lnTo>
                    <a:lnTo>
                      <a:pt x="472" y="76"/>
                    </a:lnTo>
                    <a:lnTo>
                      <a:pt x="477" y="72"/>
                    </a:lnTo>
                    <a:lnTo>
                      <a:pt x="483" y="66"/>
                    </a:lnTo>
                    <a:lnTo>
                      <a:pt x="489" y="62"/>
                    </a:lnTo>
                    <a:lnTo>
                      <a:pt x="494" y="57"/>
                    </a:lnTo>
                    <a:lnTo>
                      <a:pt x="502" y="53"/>
                    </a:lnTo>
                    <a:lnTo>
                      <a:pt x="508" y="47"/>
                    </a:lnTo>
                    <a:lnTo>
                      <a:pt x="513" y="43"/>
                    </a:lnTo>
                    <a:lnTo>
                      <a:pt x="525" y="34"/>
                    </a:lnTo>
                    <a:lnTo>
                      <a:pt x="530" y="30"/>
                    </a:lnTo>
                    <a:lnTo>
                      <a:pt x="536" y="26"/>
                    </a:lnTo>
                    <a:lnTo>
                      <a:pt x="546" y="19"/>
                    </a:lnTo>
                    <a:lnTo>
                      <a:pt x="555" y="13"/>
                    </a:lnTo>
                    <a:lnTo>
                      <a:pt x="563" y="7"/>
                    </a:lnTo>
                    <a:lnTo>
                      <a:pt x="568" y="4"/>
                    </a:lnTo>
                    <a:lnTo>
                      <a:pt x="572" y="0"/>
                    </a:lnTo>
                    <a:lnTo>
                      <a:pt x="542" y="114"/>
                    </a:lnTo>
                    <a:lnTo>
                      <a:pt x="534" y="110"/>
                    </a:lnTo>
                    <a:lnTo>
                      <a:pt x="510" y="110"/>
                    </a:lnTo>
                    <a:lnTo>
                      <a:pt x="479" y="118"/>
                    </a:lnTo>
                    <a:lnTo>
                      <a:pt x="479" y="11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B0C2B0">
                      <a:gamma/>
                      <a:shade val="46275"/>
                      <a:invGamma/>
                    </a:srgbClr>
                  </a:gs>
                  <a:gs pos="50000">
                    <a:srgbClr val="B0C2B0"/>
                  </a:gs>
                  <a:gs pos="100000">
                    <a:srgbClr val="B0C2B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92" name="Freeform 20"/>
              <p:cNvSpPr>
                <a:spLocks/>
              </p:cNvSpPr>
              <p:nvPr/>
            </p:nvSpPr>
            <p:spPr bwMode="auto">
              <a:xfrm>
                <a:off x="240" y="480"/>
                <a:ext cx="432" cy="2064"/>
              </a:xfrm>
              <a:custGeom>
                <a:avLst/>
                <a:gdLst/>
                <a:ahLst/>
                <a:cxnLst>
                  <a:cxn ang="0">
                    <a:pos x="703" y="331"/>
                  </a:cxn>
                  <a:cxn ang="0">
                    <a:pos x="699" y="488"/>
                  </a:cxn>
                  <a:cxn ang="0">
                    <a:pos x="737" y="576"/>
                  </a:cxn>
                  <a:cxn ang="0">
                    <a:pos x="783" y="656"/>
                  </a:cxn>
                  <a:cxn ang="0">
                    <a:pos x="838" y="745"/>
                  </a:cxn>
                  <a:cxn ang="0">
                    <a:pos x="882" y="914"/>
                  </a:cxn>
                  <a:cxn ang="0">
                    <a:pos x="855" y="1011"/>
                  </a:cxn>
                  <a:cxn ang="0">
                    <a:pos x="810" y="1093"/>
                  </a:cxn>
                  <a:cxn ang="0">
                    <a:pos x="783" y="1040"/>
                  </a:cxn>
                  <a:cxn ang="0">
                    <a:pos x="741" y="952"/>
                  </a:cxn>
                  <a:cxn ang="0">
                    <a:pos x="650" y="971"/>
                  </a:cxn>
                  <a:cxn ang="0">
                    <a:pos x="669" y="1099"/>
                  </a:cxn>
                  <a:cxn ang="0">
                    <a:pos x="739" y="1215"/>
                  </a:cxn>
                  <a:cxn ang="0">
                    <a:pos x="764" y="1342"/>
                  </a:cxn>
                  <a:cxn ang="0">
                    <a:pos x="650" y="1348"/>
                  </a:cxn>
                  <a:cxn ang="0">
                    <a:pos x="585" y="1228"/>
                  </a:cxn>
                  <a:cxn ang="0">
                    <a:pos x="528" y="1241"/>
                  </a:cxn>
                  <a:cxn ang="0">
                    <a:pos x="564" y="1353"/>
                  </a:cxn>
                  <a:cxn ang="0">
                    <a:pos x="589" y="1420"/>
                  </a:cxn>
                  <a:cxn ang="0">
                    <a:pos x="616" y="1498"/>
                  </a:cxn>
                  <a:cxn ang="0">
                    <a:pos x="644" y="1640"/>
                  </a:cxn>
                  <a:cxn ang="0">
                    <a:pos x="524" y="1642"/>
                  </a:cxn>
                  <a:cxn ang="0">
                    <a:pos x="490" y="1538"/>
                  </a:cxn>
                  <a:cxn ang="0">
                    <a:pos x="466" y="1420"/>
                  </a:cxn>
                  <a:cxn ang="0">
                    <a:pos x="443" y="1403"/>
                  </a:cxn>
                  <a:cxn ang="0">
                    <a:pos x="441" y="1718"/>
                  </a:cxn>
                  <a:cxn ang="0">
                    <a:pos x="355" y="1781"/>
                  </a:cxn>
                  <a:cxn ang="0">
                    <a:pos x="298" y="1686"/>
                  </a:cxn>
                  <a:cxn ang="0">
                    <a:pos x="331" y="1583"/>
                  </a:cxn>
                  <a:cxn ang="0">
                    <a:pos x="154" y="1568"/>
                  </a:cxn>
                  <a:cxn ang="0">
                    <a:pos x="203" y="1502"/>
                  </a:cxn>
                  <a:cxn ang="0">
                    <a:pos x="336" y="1405"/>
                  </a:cxn>
                  <a:cxn ang="0">
                    <a:pos x="104" y="1353"/>
                  </a:cxn>
                  <a:cxn ang="0">
                    <a:pos x="99" y="1279"/>
                  </a:cxn>
                  <a:cxn ang="0">
                    <a:pos x="323" y="1177"/>
                  </a:cxn>
                  <a:cxn ang="0">
                    <a:pos x="323" y="1085"/>
                  </a:cxn>
                  <a:cxn ang="0">
                    <a:pos x="129" y="1142"/>
                  </a:cxn>
                  <a:cxn ang="0">
                    <a:pos x="0" y="1059"/>
                  </a:cxn>
                  <a:cxn ang="0">
                    <a:pos x="49" y="962"/>
                  </a:cxn>
                  <a:cxn ang="0">
                    <a:pos x="353" y="901"/>
                  </a:cxn>
                  <a:cxn ang="0">
                    <a:pos x="273" y="855"/>
                  </a:cxn>
                  <a:cxn ang="0">
                    <a:pos x="138" y="810"/>
                  </a:cxn>
                  <a:cxn ang="0">
                    <a:pos x="165" y="713"/>
                  </a:cxn>
                  <a:cxn ang="0">
                    <a:pos x="213" y="618"/>
                  </a:cxn>
                  <a:cxn ang="0">
                    <a:pos x="277" y="532"/>
                  </a:cxn>
                  <a:cxn ang="0">
                    <a:pos x="391" y="464"/>
                  </a:cxn>
                  <a:cxn ang="0">
                    <a:pos x="553" y="367"/>
                  </a:cxn>
                  <a:cxn ang="0">
                    <a:pos x="216" y="777"/>
                  </a:cxn>
                  <a:cxn ang="0">
                    <a:pos x="148" y="1308"/>
                  </a:cxn>
                  <a:cxn ang="0">
                    <a:pos x="403" y="1429"/>
                  </a:cxn>
                  <a:cxn ang="0">
                    <a:pos x="526" y="893"/>
                  </a:cxn>
                  <a:cxn ang="0">
                    <a:pos x="608" y="466"/>
                  </a:cxn>
                  <a:cxn ang="0">
                    <a:pos x="635" y="327"/>
                  </a:cxn>
                  <a:cxn ang="0">
                    <a:pos x="661" y="253"/>
                  </a:cxn>
                  <a:cxn ang="0">
                    <a:pos x="705" y="184"/>
                  </a:cxn>
                  <a:cxn ang="0">
                    <a:pos x="756" y="112"/>
                  </a:cxn>
                  <a:cxn ang="0">
                    <a:pos x="831" y="19"/>
                  </a:cxn>
                  <a:cxn ang="0">
                    <a:pos x="734" y="268"/>
                  </a:cxn>
                </a:cxnLst>
                <a:rect l="0" t="0" r="r" b="b"/>
                <a:pathLst>
                  <a:path w="884" h="1781">
                    <a:moveTo>
                      <a:pt x="734" y="268"/>
                    </a:moveTo>
                    <a:lnTo>
                      <a:pt x="730" y="274"/>
                    </a:lnTo>
                    <a:lnTo>
                      <a:pt x="720" y="289"/>
                    </a:lnTo>
                    <a:lnTo>
                      <a:pt x="715" y="300"/>
                    </a:lnTo>
                    <a:lnTo>
                      <a:pt x="709" y="314"/>
                    </a:lnTo>
                    <a:lnTo>
                      <a:pt x="703" y="331"/>
                    </a:lnTo>
                    <a:lnTo>
                      <a:pt x="697" y="348"/>
                    </a:lnTo>
                    <a:lnTo>
                      <a:pt x="692" y="390"/>
                    </a:lnTo>
                    <a:lnTo>
                      <a:pt x="692" y="437"/>
                    </a:lnTo>
                    <a:lnTo>
                      <a:pt x="694" y="462"/>
                    </a:lnTo>
                    <a:lnTo>
                      <a:pt x="697" y="475"/>
                    </a:lnTo>
                    <a:lnTo>
                      <a:pt x="699" y="488"/>
                    </a:lnTo>
                    <a:lnTo>
                      <a:pt x="705" y="504"/>
                    </a:lnTo>
                    <a:lnTo>
                      <a:pt x="709" y="519"/>
                    </a:lnTo>
                    <a:lnTo>
                      <a:pt x="715" y="532"/>
                    </a:lnTo>
                    <a:lnTo>
                      <a:pt x="722" y="547"/>
                    </a:lnTo>
                    <a:lnTo>
                      <a:pt x="730" y="563"/>
                    </a:lnTo>
                    <a:lnTo>
                      <a:pt x="737" y="576"/>
                    </a:lnTo>
                    <a:lnTo>
                      <a:pt x="745" y="591"/>
                    </a:lnTo>
                    <a:lnTo>
                      <a:pt x="753" y="602"/>
                    </a:lnTo>
                    <a:lnTo>
                      <a:pt x="760" y="618"/>
                    </a:lnTo>
                    <a:lnTo>
                      <a:pt x="768" y="631"/>
                    </a:lnTo>
                    <a:lnTo>
                      <a:pt x="777" y="642"/>
                    </a:lnTo>
                    <a:lnTo>
                      <a:pt x="783" y="656"/>
                    </a:lnTo>
                    <a:lnTo>
                      <a:pt x="791" y="667"/>
                    </a:lnTo>
                    <a:lnTo>
                      <a:pt x="798" y="679"/>
                    </a:lnTo>
                    <a:lnTo>
                      <a:pt x="813" y="701"/>
                    </a:lnTo>
                    <a:lnTo>
                      <a:pt x="819" y="713"/>
                    </a:lnTo>
                    <a:lnTo>
                      <a:pt x="827" y="724"/>
                    </a:lnTo>
                    <a:lnTo>
                      <a:pt x="838" y="745"/>
                    </a:lnTo>
                    <a:lnTo>
                      <a:pt x="851" y="766"/>
                    </a:lnTo>
                    <a:lnTo>
                      <a:pt x="861" y="787"/>
                    </a:lnTo>
                    <a:lnTo>
                      <a:pt x="869" y="808"/>
                    </a:lnTo>
                    <a:lnTo>
                      <a:pt x="876" y="829"/>
                    </a:lnTo>
                    <a:lnTo>
                      <a:pt x="884" y="871"/>
                    </a:lnTo>
                    <a:lnTo>
                      <a:pt x="882" y="914"/>
                    </a:lnTo>
                    <a:lnTo>
                      <a:pt x="878" y="935"/>
                    </a:lnTo>
                    <a:lnTo>
                      <a:pt x="872" y="956"/>
                    </a:lnTo>
                    <a:lnTo>
                      <a:pt x="870" y="966"/>
                    </a:lnTo>
                    <a:lnTo>
                      <a:pt x="869" y="975"/>
                    </a:lnTo>
                    <a:lnTo>
                      <a:pt x="861" y="994"/>
                    </a:lnTo>
                    <a:lnTo>
                      <a:pt x="855" y="1011"/>
                    </a:lnTo>
                    <a:lnTo>
                      <a:pt x="848" y="1026"/>
                    </a:lnTo>
                    <a:lnTo>
                      <a:pt x="840" y="1042"/>
                    </a:lnTo>
                    <a:lnTo>
                      <a:pt x="834" y="1055"/>
                    </a:lnTo>
                    <a:lnTo>
                      <a:pt x="827" y="1066"/>
                    </a:lnTo>
                    <a:lnTo>
                      <a:pt x="821" y="1076"/>
                    </a:lnTo>
                    <a:lnTo>
                      <a:pt x="810" y="1093"/>
                    </a:lnTo>
                    <a:lnTo>
                      <a:pt x="798" y="1106"/>
                    </a:lnTo>
                    <a:lnTo>
                      <a:pt x="796" y="1099"/>
                    </a:lnTo>
                    <a:lnTo>
                      <a:pt x="794" y="1081"/>
                    </a:lnTo>
                    <a:lnTo>
                      <a:pt x="791" y="1070"/>
                    </a:lnTo>
                    <a:lnTo>
                      <a:pt x="787" y="1055"/>
                    </a:lnTo>
                    <a:lnTo>
                      <a:pt x="783" y="1040"/>
                    </a:lnTo>
                    <a:lnTo>
                      <a:pt x="777" y="1024"/>
                    </a:lnTo>
                    <a:lnTo>
                      <a:pt x="772" y="1009"/>
                    </a:lnTo>
                    <a:lnTo>
                      <a:pt x="764" y="994"/>
                    </a:lnTo>
                    <a:lnTo>
                      <a:pt x="758" y="979"/>
                    </a:lnTo>
                    <a:lnTo>
                      <a:pt x="751" y="966"/>
                    </a:lnTo>
                    <a:lnTo>
                      <a:pt x="741" y="952"/>
                    </a:lnTo>
                    <a:lnTo>
                      <a:pt x="732" y="943"/>
                    </a:lnTo>
                    <a:lnTo>
                      <a:pt x="711" y="928"/>
                    </a:lnTo>
                    <a:lnTo>
                      <a:pt x="692" y="926"/>
                    </a:lnTo>
                    <a:lnTo>
                      <a:pt x="675" y="933"/>
                    </a:lnTo>
                    <a:lnTo>
                      <a:pt x="659" y="950"/>
                    </a:lnTo>
                    <a:lnTo>
                      <a:pt x="650" y="971"/>
                    </a:lnTo>
                    <a:lnTo>
                      <a:pt x="644" y="998"/>
                    </a:lnTo>
                    <a:lnTo>
                      <a:pt x="644" y="1028"/>
                    </a:lnTo>
                    <a:lnTo>
                      <a:pt x="650" y="1057"/>
                    </a:lnTo>
                    <a:lnTo>
                      <a:pt x="654" y="1070"/>
                    </a:lnTo>
                    <a:lnTo>
                      <a:pt x="661" y="1083"/>
                    </a:lnTo>
                    <a:lnTo>
                      <a:pt x="669" y="1099"/>
                    </a:lnTo>
                    <a:lnTo>
                      <a:pt x="680" y="1114"/>
                    </a:lnTo>
                    <a:lnTo>
                      <a:pt x="692" y="1131"/>
                    </a:lnTo>
                    <a:lnTo>
                      <a:pt x="703" y="1152"/>
                    </a:lnTo>
                    <a:lnTo>
                      <a:pt x="715" y="1173"/>
                    </a:lnTo>
                    <a:lnTo>
                      <a:pt x="728" y="1194"/>
                    </a:lnTo>
                    <a:lnTo>
                      <a:pt x="739" y="1215"/>
                    </a:lnTo>
                    <a:lnTo>
                      <a:pt x="751" y="1235"/>
                    </a:lnTo>
                    <a:lnTo>
                      <a:pt x="758" y="1258"/>
                    </a:lnTo>
                    <a:lnTo>
                      <a:pt x="764" y="1277"/>
                    </a:lnTo>
                    <a:lnTo>
                      <a:pt x="770" y="1317"/>
                    </a:lnTo>
                    <a:lnTo>
                      <a:pt x="766" y="1334"/>
                    </a:lnTo>
                    <a:lnTo>
                      <a:pt x="764" y="1342"/>
                    </a:lnTo>
                    <a:lnTo>
                      <a:pt x="758" y="1350"/>
                    </a:lnTo>
                    <a:lnTo>
                      <a:pt x="747" y="1363"/>
                    </a:lnTo>
                    <a:lnTo>
                      <a:pt x="730" y="1374"/>
                    </a:lnTo>
                    <a:lnTo>
                      <a:pt x="694" y="1380"/>
                    </a:lnTo>
                    <a:lnTo>
                      <a:pt x="663" y="1363"/>
                    </a:lnTo>
                    <a:lnTo>
                      <a:pt x="650" y="1348"/>
                    </a:lnTo>
                    <a:lnTo>
                      <a:pt x="639" y="1329"/>
                    </a:lnTo>
                    <a:lnTo>
                      <a:pt x="627" y="1310"/>
                    </a:lnTo>
                    <a:lnTo>
                      <a:pt x="616" y="1289"/>
                    </a:lnTo>
                    <a:lnTo>
                      <a:pt x="606" y="1266"/>
                    </a:lnTo>
                    <a:lnTo>
                      <a:pt x="595" y="1245"/>
                    </a:lnTo>
                    <a:lnTo>
                      <a:pt x="585" y="1228"/>
                    </a:lnTo>
                    <a:lnTo>
                      <a:pt x="576" y="1211"/>
                    </a:lnTo>
                    <a:lnTo>
                      <a:pt x="555" y="1188"/>
                    </a:lnTo>
                    <a:lnTo>
                      <a:pt x="534" y="1186"/>
                    </a:lnTo>
                    <a:lnTo>
                      <a:pt x="526" y="1196"/>
                    </a:lnTo>
                    <a:lnTo>
                      <a:pt x="524" y="1215"/>
                    </a:lnTo>
                    <a:lnTo>
                      <a:pt x="528" y="1241"/>
                    </a:lnTo>
                    <a:lnTo>
                      <a:pt x="532" y="1256"/>
                    </a:lnTo>
                    <a:lnTo>
                      <a:pt x="538" y="1273"/>
                    </a:lnTo>
                    <a:lnTo>
                      <a:pt x="543" y="1292"/>
                    </a:lnTo>
                    <a:lnTo>
                      <a:pt x="549" y="1311"/>
                    </a:lnTo>
                    <a:lnTo>
                      <a:pt x="557" y="1332"/>
                    </a:lnTo>
                    <a:lnTo>
                      <a:pt x="564" y="1353"/>
                    </a:lnTo>
                    <a:lnTo>
                      <a:pt x="568" y="1365"/>
                    </a:lnTo>
                    <a:lnTo>
                      <a:pt x="572" y="1374"/>
                    </a:lnTo>
                    <a:lnTo>
                      <a:pt x="576" y="1386"/>
                    </a:lnTo>
                    <a:lnTo>
                      <a:pt x="580" y="1397"/>
                    </a:lnTo>
                    <a:lnTo>
                      <a:pt x="585" y="1408"/>
                    </a:lnTo>
                    <a:lnTo>
                      <a:pt x="589" y="1420"/>
                    </a:lnTo>
                    <a:lnTo>
                      <a:pt x="593" y="1431"/>
                    </a:lnTo>
                    <a:lnTo>
                      <a:pt x="597" y="1443"/>
                    </a:lnTo>
                    <a:lnTo>
                      <a:pt x="604" y="1465"/>
                    </a:lnTo>
                    <a:lnTo>
                      <a:pt x="608" y="1477"/>
                    </a:lnTo>
                    <a:lnTo>
                      <a:pt x="612" y="1488"/>
                    </a:lnTo>
                    <a:lnTo>
                      <a:pt x="616" y="1498"/>
                    </a:lnTo>
                    <a:lnTo>
                      <a:pt x="620" y="1509"/>
                    </a:lnTo>
                    <a:lnTo>
                      <a:pt x="625" y="1530"/>
                    </a:lnTo>
                    <a:lnTo>
                      <a:pt x="631" y="1551"/>
                    </a:lnTo>
                    <a:lnTo>
                      <a:pt x="637" y="1572"/>
                    </a:lnTo>
                    <a:lnTo>
                      <a:pt x="644" y="1608"/>
                    </a:lnTo>
                    <a:lnTo>
                      <a:pt x="644" y="1640"/>
                    </a:lnTo>
                    <a:lnTo>
                      <a:pt x="640" y="1667"/>
                    </a:lnTo>
                    <a:lnTo>
                      <a:pt x="629" y="1684"/>
                    </a:lnTo>
                    <a:lnTo>
                      <a:pt x="610" y="1694"/>
                    </a:lnTo>
                    <a:lnTo>
                      <a:pt x="568" y="1688"/>
                    </a:lnTo>
                    <a:lnTo>
                      <a:pt x="538" y="1663"/>
                    </a:lnTo>
                    <a:lnTo>
                      <a:pt x="524" y="1642"/>
                    </a:lnTo>
                    <a:lnTo>
                      <a:pt x="513" y="1619"/>
                    </a:lnTo>
                    <a:lnTo>
                      <a:pt x="504" y="1593"/>
                    </a:lnTo>
                    <a:lnTo>
                      <a:pt x="502" y="1580"/>
                    </a:lnTo>
                    <a:lnTo>
                      <a:pt x="496" y="1566"/>
                    </a:lnTo>
                    <a:lnTo>
                      <a:pt x="494" y="1553"/>
                    </a:lnTo>
                    <a:lnTo>
                      <a:pt x="490" y="1538"/>
                    </a:lnTo>
                    <a:lnTo>
                      <a:pt x="486" y="1524"/>
                    </a:lnTo>
                    <a:lnTo>
                      <a:pt x="485" y="1511"/>
                    </a:lnTo>
                    <a:lnTo>
                      <a:pt x="473" y="1456"/>
                    </a:lnTo>
                    <a:lnTo>
                      <a:pt x="471" y="1443"/>
                    </a:lnTo>
                    <a:lnTo>
                      <a:pt x="467" y="1431"/>
                    </a:lnTo>
                    <a:lnTo>
                      <a:pt x="466" y="1420"/>
                    </a:lnTo>
                    <a:lnTo>
                      <a:pt x="464" y="1410"/>
                    </a:lnTo>
                    <a:lnTo>
                      <a:pt x="456" y="1391"/>
                    </a:lnTo>
                    <a:lnTo>
                      <a:pt x="450" y="1378"/>
                    </a:lnTo>
                    <a:lnTo>
                      <a:pt x="443" y="1374"/>
                    </a:lnTo>
                    <a:lnTo>
                      <a:pt x="443" y="1384"/>
                    </a:lnTo>
                    <a:lnTo>
                      <a:pt x="443" y="1403"/>
                    </a:lnTo>
                    <a:lnTo>
                      <a:pt x="446" y="1454"/>
                    </a:lnTo>
                    <a:lnTo>
                      <a:pt x="454" y="1521"/>
                    </a:lnTo>
                    <a:lnTo>
                      <a:pt x="456" y="1593"/>
                    </a:lnTo>
                    <a:lnTo>
                      <a:pt x="454" y="1661"/>
                    </a:lnTo>
                    <a:lnTo>
                      <a:pt x="448" y="1692"/>
                    </a:lnTo>
                    <a:lnTo>
                      <a:pt x="441" y="1718"/>
                    </a:lnTo>
                    <a:lnTo>
                      <a:pt x="435" y="1730"/>
                    </a:lnTo>
                    <a:lnTo>
                      <a:pt x="429" y="1739"/>
                    </a:lnTo>
                    <a:lnTo>
                      <a:pt x="414" y="1754"/>
                    </a:lnTo>
                    <a:lnTo>
                      <a:pt x="399" y="1766"/>
                    </a:lnTo>
                    <a:lnTo>
                      <a:pt x="382" y="1773"/>
                    </a:lnTo>
                    <a:lnTo>
                      <a:pt x="355" y="1781"/>
                    </a:lnTo>
                    <a:lnTo>
                      <a:pt x="313" y="1771"/>
                    </a:lnTo>
                    <a:lnTo>
                      <a:pt x="300" y="1758"/>
                    </a:lnTo>
                    <a:lnTo>
                      <a:pt x="292" y="1741"/>
                    </a:lnTo>
                    <a:lnTo>
                      <a:pt x="291" y="1720"/>
                    </a:lnTo>
                    <a:lnTo>
                      <a:pt x="294" y="1697"/>
                    </a:lnTo>
                    <a:lnTo>
                      <a:pt x="298" y="1686"/>
                    </a:lnTo>
                    <a:lnTo>
                      <a:pt x="302" y="1675"/>
                    </a:lnTo>
                    <a:lnTo>
                      <a:pt x="312" y="1652"/>
                    </a:lnTo>
                    <a:lnTo>
                      <a:pt x="315" y="1640"/>
                    </a:lnTo>
                    <a:lnTo>
                      <a:pt x="319" y="1631"/>
                    </a:lnTo>
                    <a:lnTo>
                      <a:pt x="327" y="1612"/>
                    </a:lnTo>
                    <a:lnTo>
                      <a:pt x="331" y="1583"/>
                    </a:lnTo>
                    <a:lnTo>
                      <a:pt x="325" y="1578"/>
                    </a:lnTo>
                    <a:lnTo>
                      <a:pt x="313" y="1578"/>
                    </a:lnTo>
                    <a:lnTo>
                      <a:pt x="266" y="1583"/>
                    </a:lnTo>
                    <a:lnTo>
                      <a:pt x="201" y="1587"/>
                    </a:lnTo>
                    <a:lnTo>
                      <a:pt x="158" y="1576"/>
                    </a:lnTo>
                    <a:lnTo>
                      <a:pt x="154" y="1568"/>
                    </a:lnTo>
                    <a:lnTo>
                      <a:pt x="154" y="1561"/>
                    </a:lnTo>
                    <a:lnTo>
                      <a:pt x="156" y="1549"/>
                    </a:lnTo>
                    <a:lnTo>
                      <a:pt x="165" y="1538"/>
                    </a:lnTo>
                    <a:lnTo>
                      <a:pt x="177" y="1524"/>
                    </a:lnTo>
                    <a:lnTo>
                      <a:pt x="190" y="1513"/>
                    </a:lnTo>
                    <a:lnTo>
                      <a:pt x="203" y="1502"/>
                    </a:lnTo>
                    <a:lnTo>
                      <a:pt x="218" y="1492"/>
                    </a:lnTo>
                    <a:lnTo>
                      <a:pt x="249" y="1473"/>
                    </a:lnTo>
                    <a:lnTo>
                      <a:pt x="279" y="1456"/>
                    </a:lnTo>
                    <a:lnTo>
                      <a:pt x="306" y="1441"/>
                    </a:lnTo>
                    <a:lnTo>
                      <a:pt x="325" y="1424"/>
                    </a:lnTo>
                    <a:lnTo>
                      <a:pt x="336" y="1405"/>
                    </a:lnTo>
                    <a:lnTo>
                      <a:pt x="334" y="1384"/>
                    </a:lnTo>
                    <a:lnTo>
                      <a:pt x="329" y="1376"/>
                    </a:lnTo>
                    <a:lnTo>
                      <a:pt x="317" y="1369"/>
                    </a:lnTo>
                    <a:lnTo>
                      <a:pt x="283" y="1361"/>
                    </a:lnTo>
                    <a:lnTo>
                      <a:pt x="190" y="1359"/>
                    </a:lnTo>
                    <a:lnTo>
                      <a:pt x="104" y="1353"/>
                    </a:lnTo>
                    <a:lnTo>
                      <a:pt x="80" y="1340"/>
                    </a:lnTo>
                    <a:lnTo>
                      <a:pt x="74" y="1331"/>
                    </a:lnTo>
                    <a:lnTo>
                      <a:pt x="74" y="1317"/>
                    </a:lnTo>
                    <a:lnTo>
                      <a:pt x="80" y="1302"/>
                    </a:lnTo>
                    <a:lnTo>
                      <a:pt x="87" y="1289"/>
                    </a:lnTo>
                    <a:lnTo>
                      <a:pt x="99" y="1279"/>
                    </a:lnTo>
                    <a:lnTo>
                      <a:pt x="114" y="1270"/>
                    </a:lnTo>
                    <a:lnTo>
                      <a:pt x="148" y="1254"/>
                    </a:lnTo>
                    <a:lnTo>
                      <a:pt x="186" y="1241"/>
                    </a:lnTo>
                    <a:lnTo>
                      <a:pt x="228" y="1228"/>
                    </a:lnTo>
                    <a:lnTo>
                      <a:pt x="266" y="1215"/>
                    </a:lnTo>
                    <a:lnTo>
                      <a:pt x="323" y="1177"/>
                    </a:lnTo>
                    <a:lnTo>
                      <a:pt x="336" y="1154"/>
                    </a:lnTo>
                    <a:lnTo>
                      <a:pt x="344" y="1131"/>
                    </a:lnTo>
                    <a:lnTo>
                      <a:pt x="344" y="1112"/>
                    </a:lnTo>
                    <a:lnTo>
                      <a:pt x="340" y="1104"/>
                    </a:lnTo>
                    <a:lnTo>
                      <a:pt x="336" y="1097"/>
                    </a:lnTo>
                    <a:lnTo>
                      <a:pt x="323" y="1085"/>
                    </a:lnTo>
                    <a:lnTo>
                      <a:pt x="304" y="1078"/>
                    </a:lnTo>
                    <a:lnTo>
                      <a:pt x="249" y="1081"/>
                    </a:lnTo>
                    <a:lnTo>
                      <a:pt x="192" y="1102"/>
                    </a:lnTo>
                    <a:lnTo>
                      <a:pt x="171" y="1116"/>
                    </a:lnTo>
                    <a:lnTo>
                      <a:pt x="150" y="1129"/>
                    </a:lnTo>
                    <a:lnTo>
                      <a:pt x="129" y="1142"/>
                    </a:lnTo>
                    <a:lnTo>
                      <a:pt x="108" y="1152"/>
                    </a:lnTo>
                    <a:lnTo>
                      <a:pt x="55" y="1156"/>
                    </a:lnTo>
                    <a:lnTo>
                      <a:pt x="26" y="1146"/>
                    </a:lnTo>
                    <a:lnTo>
                      <a:pt x="9" y="1123"/>
                    </a:lnTo>
                    <a:lnTo>
                      <a:pt x="0" y="1093"/>
                    </a:lnTo>
                    <a:lnTo>
                      <a:pt x="0" y="1059"/>
                    </a:lnTo>
                    <a:lnTo>
                      <a:pt x="4" y="1040"/>
                    </a:lnTo>
                    <a:lnTo>
                      <a:pt x="7" y="1023"/>
                    </a:lnTo>
                    <a:lnTo>
                      <a:pt x="15" y="1005"/>
                    </a:lnTo>
                    <a:lnTo>
                      <a:pt x="24" y="988"/>
                    </a:lnTo>
                    <a:lnTo>
                      <a:pt x="36" y="975"/>
                    </a:lnTo>
                    <a:lnTo>
                      <a:pt x="49" y="962"/>
                    </a:lnTo>
                    <a:lnTo>
                      <a:pt x="64" y="952"/>
                    </a:lnTo>
                    <a:lnTo>
                      <a:pt x="81" y="945"/>
                    </a:lnTo>
                    <a:lnTo>
                      <a:pt x="121" y="935"/>
                    </a:lnTo>
                    <a:lnTo>
                      <a:pt x="171" y="928"/>
                    </a:lnTo>
                    <a:lnTo>
                      <a:pt x="272" y="918"/>
                    </a:lnTo>
                    <a:lnTo>
                      <a:pt x="353" y="901"/>
                    </a:lnTo>
                    <a:lnTo>
                      <a:pt x="378" y="886"/>
                    </a:lnTo>
                    <a:lnTo>
                      <a:pt x="386" y="865"/>
                    </a:lnTo>
                    <a:lnTo>
                      <a:pt x="382" y="855"/>
                    </a:lnTo>
                    <a:lnTo>
                      <a:pt x="376" y="848"/>
                    </a:lnTo>
                    <a:lnTo>
                      <a:pt x="351" y="844"/>
                    </a:lnTo>
                    <a:lnTo>
                      <a:pt x="273" y="855"/>
                    </a:lnTo>
                    <a:lnTo>
                      <a:pt x="232" y="865"/>
                    </a:lnTo>
                    <a:lnTo>
                      <a:pt x="194" y="869"/>
                    </a:lnTo>
                    <a:lnTo>
                      <a:pt x="161" y="863"/>
                    </a:lnTo>
                    <a:lnTo>
                      <a:pt x="142" y="844"/>
                    </a:lnTo>
                    <a:lnTo>
                      <a:pt x="138" y="829"/>
                    </a:lnTo>
                    <a:lnTo>
                      <a:pt x="138" y="810"/>
                    </a:lnTo>
                    <a:lnTo>
                      <a:pt x="142" y="785"/>
                    </a:lnTo>
                    <a:lnTo>
                      <a:pt x="146" y="772"/>
                    </a:lnTo>
                    <a:lnTo>
                      <a:pt x="150" y="758"/>
                    </a:lnTo>
                    <a:lnTo>
                      <a:pt x="154" y="743"/>
                    </a:lnTo>
                    <a:lnTo>
                      <a:pt x="159" y="730"/>
                    </a:lnTo>
                    <a:lnTo>
                      <a:pt x="165" y="713"/>
                    </a:lnTo>
                    <a:lnTo>
                      <a:pt x="171" y="698"/>
                    </a:lnTo>
                    <a:lnTo>
                      <a:pt x="178" y="682"/>
                    </a:lnTo>
                    <a:lnTo>
                      <a:pt x="186" y="667"/>
                    </a:lnTo>
                    <a:lnTo>
                      <a:pt x="196" y="650"/>
                    </a:lnTo>
                    <a:lnTo>
                      <a:pt x="203" y="635"/>
                    </a:lnTo>
                    <a:lnTo>
                      <a:pt x="213" y="618"/>
                    </a:lnTo>
                    <a:lnTo>
                      <a:pt x="222" y="602"/>
                    </a:lnTo>
                    <a:lnTo>
                      <a:pt x="234" y="587"/>
                    </a:lnTo>
                    <a:lnTo>
                      <a:pt x="243" y="572"/>
                    </a:lnTo>
                    <a:lnTo>
                      <a:pt x="254" y="559"/>
                    </a:lnTo>
                    <a:lnTo>
                      <a:pt x="266" y="545"/>
                    </a:lnTo>
                    <a:lnTo>
                      <a:pt x="277" y="532"/>
                    </a:lnTo>
                    <a:lnTo>
                      <a:pt x="291" y="521"/>
                    </a:lnTo>
                    <a:lnTo>
                      <a:pt x="302" y="509"/>
                    </a:lnTo>
                    <a:lnTo>
                      <a:pt x="313" y="500"/>
                    </a:lnTo>
                    <a:lnTo>
                      <a:pt x="340" y="483"/>
                    </a:lnTo>
                    <a:lnTo>
                      <a:pt x="365" y="469"/>
                    </a:lnTo>
                    <a:lnTo>
                      <a:pt x="391" y="464"/>
                    </a:lnTo>
                    <a:lnTo>
                      <a:pt x="439" y="452"/>
                    </a:lnTo>
                    <a:lnTo>
                      <a:pt x="481" y="433"/>
                    </a:lnTo>
                    <a:lnTo>
                      <a:pt x="515" y="409"/>
                    </a:lnTo>
                    <a:lnTo>
                      <a:pt x="528" y="395"/>
                    </a:lnTo>
                    <a:lnTo>
                      <a:pt x="542" y="382"/>
                    </a:lnTo>
                    <a:lnTo>
                      <a:pt x="553" y="367"/>
                    </a:lnTo>
                    <a:lnTo>
                      <a:pt x="562" y="353"/>
                    </a:lnTo>
                    <a:lnTo>
                      <a:pt x="578" y="333"/>
                    </a:lnTo>
                    <a:lnTo>
                      <a:pt x="585" y="315"/>
                    </a:lnTo>
                    <a:lnTo>
                      <a:pt x="589" y="310"/>
                    </a:lnTo>
                    <a:lnTo>
                      <a:pt x="530" y="566"/>
                    </a:lnTo>
                    <a:lnTo>
                      <a:pt x="216" y="777"/>
                    </a:lnTo>
                    <a:lnTo>
                      <a:pt x="517" y="650"/>
                    </a:lnTo>
                    <a:lnTo>
                      <a:pt x="443" y="956"/>
                    </a:lnTo>
                    <a:lnTo>
                      <a:pt x="93" y="1036"/>
                    </a:lnTo>
                    <a:lnTo>
                      <a:pt x="433" y="1019"/>
                    </a:lnTo>
                    <a:lnTo>
                      <a:pt x="393" y="1222"/>
                    </a:lnTo>
                    <a:lnTo>
                      <a:pt x="148" y="1308"/>
                    </a:lnTo>
                    <a:lnTo>
                      <a:pt x="382" y="1277"/>
                    </a:lnTo>
                    <a:lnTo>
                      <a:pt x="361" y="1446"/>
                    </a:lnTo>
                    <a:lnTo>
                      <a:pt x="237" y="1540"/>
                    </a:lnTo>
                    <a:lnTo>
                      <a:pt x="370" y="1490"/>
                    </a:lnTo>
                    <a:lnTo>
                      <a:pt x="376" y="1718"/>
                    </a:lnTo>
                    <a:lnTo>
                      <a:pt x="403" y="1429"/>
                    </a:lnTo>
                    <a:lnTo>
                      <a:pt x="435" y="1211"/>
                    </a:lnTo>
                    <a:lnTo>
                      <a:pt x="572" y="1619"/>
                    </a:lnTo>
                    <a:lnTo>
                      <a:pt x="462" y="1131"/>
                    </a:lnTo>
                    <a:lnTo>
                      <a:pt x="502" y="967"/>
                    </a:lnTo>
                    <a:lnTo>
                      <a:pt x="696" y="1308"/>
                    </a:lnTo>
                    <a:lnTo>
                      <a:pt x="526" y="893"/>
                    </a:lnTo>
                    <a:lnTo>
                      <a:pt x="581" y="650"/>
                    </a:lnTo>
                    <a:lnTo>
                      <a:pt x="800" y="895"/>
                    </a:lnTo>
                    <a:lnTo>
                      <a:pt x="595" y="576"/>
                    </a:lnTo>
                    <a:lnTo>
                      <a:pt x="599" y="544"/>
                    </a:lnTo>
                    <a:lnTo>
                      <a:pt x="602" y="509"/>
                    </a:lnTo>
                    <a:lnTo>
                      <a:pt x="608" y="466"/>
                    </a:lnTo>
                    <a:lnTo>
                      <a:pt x="616" y="418"/>
                    </a:lnTo>
                    <a:lnTo>
                      <a:pt x="623" y="371"/>
                    </a:lnTo>
                    <a:lnTo>
                      <a:pt x="627" y="359"/>
                    </a:lnTo>
                    <a:lnTo>
                      <a:pt x="629" y="348"/>
                    </a:lnTo>
                    <a:lnTo>
                      <a:pt x="631" y="336"/>
                    </a:lnTo>
                    <a:lnTo>
                      <a:pt x="635" y="327"/>
                    </a:lnTo>
                    <a:lnTo>
                      <a:pt x="637" y="317"/>
                    </a:lnTo>
                    <a:lnTo>
                      <a:pt x="639" y="306"/>
                    </a:lnTo>
                    <a:lnTo>
                      <a:pt x="644" y="291"/>
                    </a:lnTo>
                    <a:lnTo>
                      <a:pt x="652" y="274"/>
                    </a:lnTo>
                    <a:lnTo>
                      <a:pt x="658" y="262"/>
                    </a:lnTo>
                    <a:lnTo>
                      <a:pt x="661" y="253"/>
                    </a:lnTo>
                    <a:lnTo>
                      <a:pt x="667" y="241"/>
                    </a:lnTo>
                    <a:lnTo>
                      <a:pt x="675" y="232"/>
                    </a:lnTo>
                    <a:lnTo>
                      <a:pt x="680" y="220"/>
                    </a:lnTo>
                    <a:lnTo>
                      <a:pt x="688" y="209"/>
                    </a:lnTo>
                    <a:lnTo>
                      <a:pt x="697" y="196"/>
                    </a:lnTo>
                    <a:lnTo>
                      <a:pt x="705" y="184"/>
                    </a:lnTo>
                    <a:lnTo>
                      <a:pt x="713" y="173"/>
                    </a:lnTo>
                    <a:lnTo>
                      <a:pt x="722" y="160"/>
                    </a:lnTo>
                    <a:lnTo>
                      <a:pt x="730" y="148"/>
                    </a:lnTo>
                    <a:lnTo>
                      <a:pt x="739" y="137"/>
                    </a:lnTo>
                    <a:lnTo>
                      <a:pt x="749" y="123"/>
                    </a:lnTo>
                    <a:lnTo>
                      <a:pt x="756" y="112"/>
                    </a:lnTo>
                    <a:lnTo>
                      <a:pt x="773" y="91"/>
                    </a:lnTo>
                    <a:lnTo>
                      <a:pt x="783" y="80"/>
                    </a:lnTo>
                    <a:lnTo>
                      <a:pt x="791" y="68"/>
                    </a:lnTo>
                    <a:lnTo>
                      <a:pt x="806" y="49"/>
                    </a:lnTo>
                    <a:lnTo>
                      <a:pt x="819" y="32"/>
                    </a:lnTo>
                    <a:lnTo>
                      <a:pt x="831" y="19"/>
                    </a:lnTo>
                    <a:lnTo>
                      <a:pt x="838" y="8"/>
                    </a:lnTo>
                    <a:lnTo>
                      <a:pt x="846" y="0"/>
                    </a:lnTo>
                    <a:lnTo>
                      <a:pt x="850" y="230"/>
                    </a:lnTo>
                    <a:lnTo>
                      <a:pt x="832" y="226"/>
                    </a:lnTo>
                    <a:lnTo>
                      <a:pt x="787" y="239"/>
                    </a:lnTo>
                    <a:lnTo>
                      <a:pt x="734" y="268"/>
                    </a:lnTo>
                    <a:lnTo>
                      <a:pt x="734" y="26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B0C2B0">
                      <a:gamma/>
                      <a:shade val="46275"/>
                      <a:invGamma/>
                    </a:srgbClr>
                  </a:gs>
                  <a:gs pos="50000">
                    <a:srgbClr val="B0C2B0"/>
                  </a:gs>
                  <a:gs pos="100000">
                    <a:srgbClr val="B0C2B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93" name="Freeform 21"/>
              <p:cNvSpPr>
                <a:spLocks/>
              </p:cNvSpPr>
              <p:nvPr/>
            </p:nvSpPr>
            <p:spPr bwMode="auto">
              <a:xfrm rot="-4460609">
                <a:off x="506" y="250"/>
                <a:ext cx="466" cy="230"/>
              </a:xfrm>
              <a:custGeom>
                <a:avLst/>
                <a:gdLst/>
                <a:ahLst/>
                <a:cxnLst>
                  <a:cxn ang="0">
                    <a:pos x="184" y="311"/>
                  </a:cxn>
                  <a:cxn ang="0">
                    <a:pos x="256" y="273"/>
                  </a:cxn>
                  <a:cxn ang="0">
                    <a:pos x="287" y="234"/>
                  </a:cxn>
                  <a:cxn ang="0">
                    <a:pos x="309" y="194"/>
                  </a:cxn>
                  <a:cxn ang="0">
                    <a:pos x="336" y="146"/>
                  </a:cxn>
                  <a:cxn ang="0">
                    <a:pos x="401" y="83"/>
                  </a:cxn>
                  <a:cxn ang="0">
                    <a:pos x="452" y="70"/>
                  </a:cxn>
                  <a:cxn ang="0">
                    <a:pos x="500" y="70"/>
                  </a:cxn>
                  <a:cxn ang="0">
                    <a:pos x="482" y="95"/>
                  </a:cxn>
                  <a:cxn ang="0">
                    <a:pos x="454" y="137"/>
                  </a:cxn>
                  <a:cxn ang="0">
                    <a:pos x="486" y="173"/>
                  </a:cxn>
                  <a:cxn ang="0">
                    <a:pos x="538" y="131"/>
                  </a:cxn>
                  <a:cxn ang="0">
                    <a:pos x="572" y="70"/>
                  </a:cxn>
                  <a:cxn ang="0">
                    <a:pos x="623" y="28"/>
                  </a:cxn>
                  <a:cxn ang="0">
                    <a:pos x="654" y="78"/>
                  </a:cxn>
                  <a:cxn ang="0">
                    <a:pos x="617" y="137"/>
                  </a:cxn>
                  <a:cxn ang="0">
                    <a:pos x="638" y="157"/>
                  </a:cxn>
                  <a:cxn ang="0">
                    <a:pos x="678" y="114"/>
                  </a:cxn>
                  <a:cxn ang="0">
                    <a:pos x="703" y="87"/>
                  </a:cxn>
                  <a:cxn ang="0">
                    <a:pos x="732" y="53"/>
                  </a:cxn>
                  <a:cxn ang="0">
                    <a:pos x="787" y="5"/>
                  </a:cxn>
                  <a:cxn ang="0">
                    <a:pos x="819" y="59"/>
                  </a:cxn>
                  <a:cxn ang="0">
                    <a:pos x="781" y="100"/>
                  </a:cxn>
                  <a:cxn ang="0">
                    <a:pos x="733" y="140"/>
                  </a:cxn>
                  <a:cxn ang="0">
                    <a:pos x="732" y="156"/>
                  </a:cxn>
                  <a:cxn ang="0">
                    <a:pos x="874" y="76"/>
                  </a:cxn>
                  <a:cxn ang="0">
                    <a:pos x="924" y="99"/>
                  </a:cxn>
                  <a:cxn ang="0">
                    <a:pos x="895" y="148"/>
                  </a:cxn>
                  <a:cxn ang="0">
                    <a:pos x="842" y="161"/>
                  </a:cxn>
                  <a:cxn ang="0">
                    <a:pos x="880" y="243"/>
                  </a:cxn>
                  <a:cxn ang="0">
                    <a:pos x="838" y="239"/>
                  </a:cxn>
                  <a:cxn ang="0">
                    <a:pos x="760" y="203"/>
                  </a:cxn>
                  <a:cxn ang="0">
                    <a:pos x="796" y="321"/>
                  </a:cxn>
                  <a:cxn ang="0">
                    <a:pos x="764" y="342"/>
                  </a:cxn>
                  <a:cxn ang="0">
                    <a:pos x="661" y="268"/>
                  </a:cxn>
                  <a:cxn ang="0">
                    <a:pos x="619" y="291"/>
                  </a:cxn>
                  <a:cxn ang="0">
                    <a:pos x="695" y="363"/>
                  </a:cxn>
                  <a:cxn ang="0">
                    <a:pos x="692" y="443"/>
                  </a:cxn>
                  <a:cxn ang="0">
                    <a:pos x="635" y="445"/>
                  </a:cxn>
                  <a:cxn ang="0">
                    <a:pos x="530" y="325"/>
                  </a:cxn>
                  <a:cxn ang="0">
                    <a:pos x="530" y="370"/>
                  </a:cxn>
                  <a:cxn ang="0">
                    <a:pos x="543" y="445"/>
                  </a:cxn>
                  <a:cxn ang="0">
                    <a:pos x="494" y="456"/>
                  </a:cxn>
                  <a:cxn ang="0">
                    <a:pos x="439" y="460"/>
                  </a:cxn>
                  <a:cxn ang="0">
                    <a:pos x="384" y="452"/>
                  </a:cxn>
                  <a:cxn ang="0">
                    <a:pos x="325" y="418"/>
                  </a:cxn>
                  <a:cxn ang="0">
                    <a:pos x="241" y="370"/>
                  </a:cxn>
                  <a:cxn ang="0">
                    <a:pos x="509" y="416"/>
                  </a:cxn>
                  <a:cxn ang="0">
                    <a:pos x="764" y="311"/>
                  </a:cxn>
                  <a:cxn ang="0">
                    <a:pos x="754" y="167"/>
                  </a:cxn>
                  <a:cxn ang="0">
                    <a:pos x="482" y="249"/>
                  </a:cxn>
                  <a:cxn ang="0">
                    <a:pos x="270" y="321"/>
                  </a:cxn>
                  <a:cxn ang="0">
                    <a:pos x="201" y="344"/>
                  </a:cxn>
                  <a:cxn ang="0">
                    <a:pos x="159" y="349"/>
                  </a:cxn>
                  <a:cxn ang="0">
                    <a:pos x="119" y="348"/>
                  </a:cxn>
                  <a:cxn ang="0">
                    <a:pos x="74" y="344"/>
                  </a:cxn>
                  <a:cxn ang="0">
                    <a:pos x="13" y="334"/>
                  </a:cxn>
                  <a:cxn ang="0">
                    <a:pos x="150" y="313"/>
                  </a:cxn>
                </a:cxnLst>
                <a:rect l="0" t="0" r="r" b="b"/>
                <a:pathLst>
                  <a:path w="931" h="460">
                    <a:moveTo>
                      <a:pt x="150" y="313"/>
                    </a:moveTo>
                    <a:lnTo>
                      <a:pt x="154" y="315"/>
                    </a:lnTo>
                    <a:lnTo>
                      <a:pt x="161" y="315"/>
                    </a:lnTo>
                    <a:lnTo>
                      <a:pt x="169" y="315"/>
                    </a:lnTo>
                    <a:lnTo>
                      <a:pt x="176" y="313"/>
                    </a:lnTo>
                    <a:lnTo>
                      <a:pt x="184" y="311"/>
                    </a:lnTo>
                    <a:lnTo>
                      <a:pt x="193" y="310"/>
                    </a:lnTo>
                    <a:lnTo>
                      <a:pt x="214" y="302"/>
                    </a:lnTo>
                    <a:lnTo>
                      <a:pt x="235" y="291"/>
                    </a:lnTo>
                    <a:lnTo>
                      <a:pt x="247" y="283"/>
                    </a:lnTo>
                    <a:lnTo>
                      <a:pt x="252" y="277"/>
                    </a:lnTo>
                    <a:lnTo>
                      <a:pt x="256" y="273"/>
                    </a:lnTo>
                    <a:lnTo>
                      <a:pt x="262" y="268"/>
                    </a:lnTo>
                    <a:lnTo>
                      <a:pt x="268" y="262"/>
                    </a:lnTo>
                    <a:lnTo>
                      <a:pt x="271" y="254"/>
                    </a:lnTo>
                    <a:lnTo>
                      <a:pt x="277" y="249"/>
                    </a:lnTo>
                    <a:lnTo>
                      <a:pt x="281" y="241"/>
                    </a:lnTo>
                    <a:lnTo>
                      <a:pt x="287" y="234"/>
                    </a:lnTo>
                    <a:lnTo>
                      <a:pt x="290" y="226"/>
                    </a:lnTo>
                    <a:lnTo>
                      <a:pt x="294" y="220"/>
                    </a:lnTo>
                    <a:lnTo>
                      <a:pt x="298" y="213"/>
                    </a:lnTo>
                    <a:lnTo>
                      <a:pt x="304" y="207"/>
                    </a:lnTo>
                    <a:lnTo>
                      <a:pt x="306" y="199"/>
                    </a:lnTo>
                    <a:lnTo>
                      <a:pt x="309" y="194"/>
                    </a:lnTo>
                    <a:lnTo>
                      <a:pt x="313" y="186"/>
                    </a:lnTo>
                    <a:lnTo>
                      <a:pt x="317" y="180"/>
                    </a:lnTo>
                    <a:lnTo>
                      <a:pt x="323" y="169"/>
                    </a:lnTo>
                    <a:lnTo>
                      <a:pt x="327" y="163"/>
                    </a:lnTo>
                    <a:lnTo>
                      <a:pt x="330" y="156"/>
                    </a:lnTo>
                    <a:lnTo>
                      <a:pt x="336" y="146"/>
                    </a:lnTo>
                    <a:lnTo>
                      <a:pt x="342" y="135"/>
                    </a:lnTo>
                    <a:lnTo>
                      <a:pt x="349" y="125"/>
                    </a:lnTo>
                    <a:lnTo>
                      <a:pt x="357" y="116"/>
                    </a:lnTo>
                    <a:lnTo>
                      <a:pt x="365" y="108"/>
                    </a:lnTo>
                    <a:lnTo>
                      <a:pt x="382" y="93"/>
                    </a:lnTo>
                    <a:lnTo>
                      <a:pt x="401" y="83"/>
                    </a:lnTo>
                    <a:lnTo>
                      <a:pt x="412" y="80"/>
                    </a:lnTo>
                    <a:lnTo>
                      <a:pt x="422" y="76"/>
                    </a:lnTo>
                    <a:lnTo>
                      <a:pt x="427" y="74"/>
                    </a:lnTo>
                    <a:lnTo>
                      <a:pt x="433" y="74"/>
                    </a:lnTo>
                    <a:lnTo>
                      <a:pt x="443" y="72"/>
                    </a:lnTo>
                    <a:lnTo>
                      <a:pt x="452" y="70"/>
                    </a:lnTo>
                    <a:lnTo>
                      <a:pt x="460" y="70"/>
                    </a:lnTo>
                    <a:lnTo>
                      <a:pt x="469" y="68"/>
                    </a:lnTo>
                    <a:lnTo>
                      <a:pt x="477" y="68"/>
                    </a:lnTo>
                    <a:lnTo>
                      <a:pt x="482" y="68"/>
                    </a:lnTo>
                    <a:lnTo>
                      <a:pt x="490" y="70"/>
                    </a:lnTo>
                    <a:lnTo>
                      <a:pt x="500" y="70"/>
                    </a:lnTo>
                    <a:lnTo>
                      <a:pt x="509" y="72"/>
                    </a:lnTo>
                    <a:lnTo>
                      <a:pt x="505" y="74"/>
                    </a:lnTo>
                    <a:lnTo>
                      <a:pt x="498" y="80"/>
                    </a:lnTo>
                    <a:lnTo>
                      <a:pt x="494" y="85"/>
                    </a:lnTo>
                    <a:lnTo>
                      <a:pt x="488" y="91"/>
                    </a:lnTo>
                    <a:lnTo>
                      <a:pt x="482" y="95"/>
                    </a:lnTo>
                    <a:lnTo>
                      <a:pt x="477" y="102"/>
                    </a:lnTo>
                    <a:lnTo>
                      <a:pt x="471" y="108"/>
                    </a:lnTo>
                    <a:lnTo>
                      <a:pt x="467" y="116"/>
                    </a:lnTo>
                    <a:lnTo>
                      <a:pt x="462" y="121"/>
                    </a:lnTo>
                    <a:lnTo>
                      <a:pt x="458" y="129"/>
                    </a:lnTo>
                    <a:lnTo>
                      <a:pt x="454" y="137"/>
                    </a:lnTo>
                    <a:lnTo>
                      <a:pt x="452" y="144"/>
                    </a:lnTo>
                    <a:lnTo>
                      <a:pt x="450" y="156"/>
                    </a:lnTo>
                    <a:lnTo>
                      <a:pt x="454" y="165"/>
                    </a:lnTo>
                    <a:lnTo>
                      <a:pt x="463" y="171"/>
                    </a:lnTo>
                    <a:lnTo>
                      <a:pt x="473" y="175"/>
                    </a:lnTo>
                    <a:lnTo>
                      <a:pt x="486" y="173"/>
                    </a:lnTo>
                    <a:lnTo>
                      <a:pt x="500" y="169"/>
                    </a:lnTo>
                    <a:lnTo>
                      <a:pt x="513" y="161"/>
                    </a:lnTo>
                    <a:lnTo>
                      <a:pt x="524" y="152"/>
                    </a:lnTo>
                    <a:lnTo>
                      <a:pt x="530" y="146"/>
                    </a:lnTo>
                    <a:lnTo>
                      <a:pt x="534" y="138"/>
                    </a:lnTo>
                    <a:lnTo>
                      <a:pt x="538" y="131"/>
                    </a:lnTo>
                    <a:lnTo>
                      <a:pt x="541" y="123"/>
                    </a:lnTo>
                    <a:lnTo>
                      <a:pt x="547" y="114"/>
                    </a:lnTo>
                    <a:lnTo>
                      <a:pt x="553" y="102"/>
                    </a:lnTo>
                    <a:lnTo>
                      <a:pt x="559" y="93"/>
                    </a:lnTo>
                    <a:lnTo>
                      <a:pt x="564" y="81"/>
                    </a:lnTo>
                    <a:lnTo>
                      <a:pt x="572" y="70"/>
                    </a:lnTo>
                    <a:lnTo>
                      <a:pt x="579" y="61"/>
                    </a:lnTo>
                    <a:lnTo>
                      <a:pt x="587" y="51"/>
                    </a:lnTo>
                    <a:lnTo>
                      <a:pt x="595" y="43"/>
                    </a:lnTo>
                    <a:lnTo>
                      <a:pt x="610" y="32"/>
                    </a:lnTo>
                    <a:lnTo>
                      <a:pt x="619" y="28"/>
                    </a:lnTo>
                    <a:lnTo>
                      <a:pt x="623" y="28"/>
                    </a:lnTo>
                    <a:lnTo>
                      <a:pt x="627" y="28"/>
                    </a:lnTo>
                    <a:lnTo>
                      <a:pt x="636" y="30"/>
                    </a:lnTo>
                    <a:lnTo>
                      <a:pt x="646" y="34"/>
                    </a:lnTo>
                    <a:lnTo>
                      <a:pt x="657" y="49"/>
                    </a:lnTo>
                    <a:lnTo>
                      <a:pt x="657" y="66"/>
                    </a:lnTo>
                    <a:lnTo>
                      <a:pt x="654" y="78"/>
                    </a:lnTo>
                    <a:lnTo>
                      <a:pt x="650" y="87"/>
                    </a:lnTo>
                    <a:lnTo>
                      <a:pt x="642" y="97"/>
                    </a:lnTo>
                    <a:lnTo>
                      <a:pt x="636" y="108"/>
                    </a:lnTo>
                    <a:lnTo>
                      <a:pt x="629" y="118"/>
                    </a:lnTo>
                    <a:lnTo>
                      <a:pt x="623" y="127"/>
                    </a:lnTo>
                    <a:lnTo>
                      <a:pt x="617" y="137"/>
                    </a:lnTo>
                    <a:lnTo>
                      <a:pt x="612" y="146"/>
                    </a:lnTo>
                    <a:lnTo>
                      <a:pt x="606" y="159"/>
                    </a:lnTo>
                    <a:lnTo>
                      <a:pt x="612" y="171"/>
                    </a:lnTo>
                    <a:lnTo>
                      <a:pt x="617" y="171"/>
                    </a:lnTo>
                    <a:lnTo>
                      <a:pt x="627" y="167"/>
                    </a:lnTo>
                    <a:lnTo>
                      <a:pt x="638" y="157"/>
                    </a:lnTo>
                    <a:lnTo>
                      <a:pt x="644" y="152"/>
                    </a:lnTo>
                    <a:lnTo>
                      <a:pt x="650" y="146"/>
                    </a:lnTo>
                    <a:lnTo>
                      <a:pt x="657" y="138"/>
                    </a:lnTo>
                    <a:lnTo>
                      <a:pt x="663" y="131"/>
                    </a:lnTo>
                    <a:lnTo>
                      <a:pt x="671" y="121"/>
                    </a:lnTo>
                    <a:lnTo>
                      <a:pt x="678" y="114"/>
                    </a:lnTo>
                    <a:lnTo>
                      <a:pt x="682" y="110"/>
                    </a:lnTo>
                    <a:lnTo>
                      <a:pt x="686" y="104"/>
                    </a:lnTo>
                    <a:lnTo>
                      <a:pt x="690" y="100"/>
                    </a:lnTo>
                    <a:lnTo>
                      <a:pt x="695" y="95"/>
                    </a:lnTo>
                    <a:lnTo>
                      <a:pt x="699" y="91"/>
                    </a:lnTo>
                    <a:lnTo>
                      <a:pt x="703" y="87"/>
                    </a:lnTo>
                    <a:lnTo>
                      <a:pt x="707" y="81"/>
                    </a:lnTo>
                    <a:lnTo>
                      <a:pt x="711" y="78"/>
                    </a:lnTo>
                    <a:lnTo>
                      <a:pt x="718" y="68"/>
                    </a:lnTo>
                    <a:lnTo>
                      <a:pt x="722" y="62"/>
                    </a:lnTo>
                    <a:lnTo>
                      <a:pt x="726" y="59"/>
                    </a:lnTo>
                    <a:lnTo>
                      <a:pt x="732" y="53"/>
                    </a:lnTo>
                    <a:lnTo>
                      <a:pt x="735" y="49"/>
                    </a:lnTo>
                    <a:lnTo>
                      <a:pt x="743" y="42"/>
                    </a:lnTo>
                    <a:lnTo>
                      <a:pt x="751" y="34"/>
                    </a:lnTo>
                    <a:lnTo>
                      <a:pt x="758" y="26"/>
                    </a:lnTo>
                    <a:lnTo>
                      <a:pt x="773" y="13"/>
                    </a:lnTo>
                    <a:lnTo>
                      <a:pt x="787" y="5"/>
                    </a:lnTo>
                    <a:lnTo>
                      <a:pt x="800" y="0"/>
                    </a:lnTo>
                    <a:lnTo>
                      <a:pt x="811" y="0"/>
                    </a:lnTo>
                    <a:lnTo>
                      <a:pt x="819" y="7"/>
                    </a:lnTo>
                    <a:lnTo>
                      <a:pt x="828" y="26"/>
                    </a:lnTo>
                    <a:lnTo>
                      <a:pt x="825" y="47"/>
                    </a:lnTo>
                    <a:lnTo>
                      <a:pt x="819" y="59"/>
                    </a:lnTo>
                    <a:lnTo>
                      <a:pt x="811" y="68"/>
                    </a:lnTo>
                    <a:lnTo>
                      <a:pt x="802" y="80"/>
                    </a:lnTo>
                    <a:lnTo>
                      <a:pt x="796" y="85"/>
                    </a:lnTo>
                    <a:lnTo>
                      <a:pt x="792" y="91"/>
                    </a:lnTo>
                    <a:lnTo>
                      <a:pt x="787" y="95"/>
                    </a:lnTo>
                    <a:lnTo>
                      <a:pt x="781" y="100"/>
                    </a:lnTo>
                    <a:lnTo>
                      <a:pt x="775" y="104"/>
                    </a:lnTo>
                    <a:lnTo>
                      <a:pt x="770" y="110"/>
                    </a:lnTo>
                    <a:lnTo>
                      <a:pt x="749" y="129"/>
                    </a:lnTo>
                    <a:lnTo>
                      <a:pt x="743" y="133"/>
                    </a:lnTo>
                    <a:lnTo>
                      <a:pt x="739" y="137"/>
                    </a:lnTo>
                    <a:lnTo>
                      <a:pt x="733" y="140"/>
                    </a:lnTo>
                    <a:lnTo>
                      <a:pt x="730" y="146"/>
                    </a:lnTo>
                    <a:lnTo>
                      <a:pt x="724" y="152"/>
                    </a:lnTo>
                    <a:lnTo>
                      <a:pt x="718" y="159"/>
                    </a:lnTo>
                    <a:lnTo>
                      <a:pt x="718" y="163"/>
                    </a:lnTo>
                    <a:lnTo>
                      <a:pt x="724" y="161"/>
                    </a:lnTo>
                    <a:lnTo>
                      <a:pt x="732" y="156"/>
                    </a:lnTo>
                    <a:lnTo>
                      <a:pt x="754" y="140"/>
                    </a:lnTo>
                    <a:lnTo>
                      <a:pt x="781" y="121"/>
                    </a:lnTo>
                    <a:lnTo>
                      <a:pt x="813" y="102"/>
                    </a:lnTo>
                    <a:lnTo>
                      <a:pt x="846" y="85"/>
                    </a:lnTo>
                    <a:lnTo>
                      <a:pt x="861" y="80"/>
                    </a:lnTo>
                    <a:lnTo>
                      <a:pt x="874" y="76"/>
                    </a:lnTo>
                    <a:lnTo>
                      <a:pt x="880" y="76"/>
                    </a:lnTo>
                    <a:lnTo>
                      <a:pt x="886" y="76"/>
                    </a:lnTo>
                    <a:lnTo>
                      <a:pt x="897" y="80"/>
                    </a:lnTo>
                    <a:lnTo>
                      <a:pt x="906" y="83"/>
                    </a:lnTo>
                    <a:lnTo>
                      <a:pt x="914" y="89"/>
                    </a:lnTo>
                    <a:lnTo>
                      <a:pt x="924" y="99"/>
                    </a:lnTo>
                    <a:lnTo>
                      <a:pt x="931" y="119"/>
                    </a:lnTo>
                    <a:lnTo>
                      <a:pt x="927" y="129"/>
                    </a:lnTo>
                    <a:lnTo>
                      <a:pt x="922" y="137"/>
                    </a:lnTo>
                    <a:lnTo>
                      <a:pt x="912" y="144"/>
                    </a:lnTo>
                    <a:lnTo>
                      <a:pt x="901" y="148"/>
                    </a:lnTo>
                    <a:lnTo>
                      <a:pt x="895" y="148"/>
                    </a:lnTo>
                    <a:lnTo>
                      <a:pt x="889" y="150"/>
                    </a:lnTo>
                    <a:lnTo>
                      <a:pt x="876" y="152"/>
                    </a:lnTo>
                    <a:lnTo>
                      <a:pt x="870" y="154"/>
                    </a:lnTo>
                    <a:lnTo>
                      <a:pt x="865" y="154"/>
                    </a:lnTo>
                    <a:lnTo>
                      <a:pt x="855" y="156"/>
                    </a:lnTo>
                    <a:lnTo>
                      <a:pt x="842" y="161"/>
                    </a:lnTo>
                    <a:lnTo>
                      <a:pt x="840" y="165"/>
                    </a:lnTo>
                    <a:lnTo>
                      <a:pt x="844" y="169"/>
                    </a:lnTo>
                    <a:lnTo>
                      <a:pt x="859" y="190"/>
                    </a:lnTo>
                    <a:lnTo>
                      <a:pt x="876" y="216"/>
                    </a:lnTo>
                    <a:lnTo>
                      <a:pt x="882" y="239"/>
                    </a:lnTo>
                    <a:lnTo>
                      <a:pt x="880" y="243"/>
                    </a:lnTo>
                    <a:lnTo>
                      <a:pt x="876" y="247"/>
                    </a:lnTo>
                    <a:lnTo>
                      <a:pt x="870" y="247"/>
                    </a:lnTo>
                    <a:lnTo>
                      <a:pt x="863" y="247"/>
                    </a:lnTo>
                    <a:lnTo>
                      <a:pt x="855" y="245"/>
                    </a:lnTo>
                    <a:lnTo>
                      <a:pt x="846" y="241"/>
                    </a:lnTo>
                    <a:lnTo>
                      <a:pt x="838" y="239"/>
                    </a:lnTo>
                    <a:lnTo>
                      <a:pt x="828" y="234"/>
                    </a:lnTo>
                    <a:lnTo>
                      <a:pt x="813" y="226"/>
                    </a:lnTo>
                    <a:lnTo>
                      <a:pt x="798" y="216"/>
                    </a:lnTo>
                    <a:lnTo>
                      <a:pt x="783" y="209"/>
                    </a:lnTo>
                    <a:lnTo>
                      <a:pt x="771" y="203"/>
                    </a:lnTo>
                    <a:lnTo>
                      <a:pt x="760" y="203"/>
                    </a:lnTo>
                    <a:lnTo>
                      <a:pt x="751" y="209"/>
                    </a:lnTo>
                    <a:lnTo>
                      <a:pt x="749" y="215"/>
                    </a:lnTo>
                    <a:lnTo>
                      <a:pt x="749" y="222"/>
                    </a:lnTo>
                    <a:lnTo>
                      <a:pt x="754" y="239"/>
                    </a:lnTo>
                    <a:lnTo>
                      <a:pt x="777" y="281"/>
                    </a:lnTo>
                    <a:lnTo>
                      <a:pt x="796" y="321"/>
                    </a:lnTo>
                    <a:lnTo>
                      <a:pt x="796" y="334"/>
                    </a:lnTo>
                    <a:lnTo>
                      <a:pt x="792" y="340"/>
                    </a:lnTo>
                    <a:lnTo>
                      <a:pt x="787" y="344"/>
                    </a:lnTo>
                    <a:lnTo>
                      <a:pt x="779" y="344"/>
                    </a:lnTo>
                    <a:lnTo>
                      <a:pt x="771" y="344"/>
                    </a:lnTo>
                    <a:lnTo>
                      <a:pt x="764" y="342"/>
                    </a:lnTo>
                    <a:lnTo>
                      <a:pt x="756" y="338"/>
                    </a:lnTo>
                    <a:lnTo>
                      <a:pt x="741" y="327"/>
                    </a:lnTo>
                    <a:lnTo>
                      <a:pt x="724" y="311"/>
                    </a:lnTo>
                    <a:lnTo>
                      <a:pt x="709" y="298"/>
                    </a:lnTo>
                    <a:lnTo>
                      <a:pt x="692" y="285"/>
                    </a:lnTo>
                    <a:lnTo>
                      <a:pt x="661" y="268"/>
                    </a:lnTo>
                    <a:lnTo>
                      <a:pt x="648" y="268"/>
                    </a:lnTo>
                    <a:lnTo>
                      <a:pt x="636" y="270"/>
                    </a:lnTo>
                    <a:lnTo>
                      <a:pt x="627" y="273"/>
                    </a:lnTo>
                    <a:lnTo>
                      <a:pt x="625" y="277"/>
                    </a:lnTo>
                    <a:lnTo>
                      <a:pt x="621" y="281"/>
                    </a:lnTo>
                    <a:lnTo>
                      <a:pt x="619" y="291"/>
                    </a:lnTo>
                    <a:lnTo>
                      <a:pt x="621" y="302"/>
                    </a:lnTo>
                    <a:lnTo>
                      <a:pt x="636" y="325"/>
                    </a:lnTo>
                    <a:lnTo>
                      <a:pt x="661" y="346"/>
                    </a:lnTo>
                    <a:lnTo>
                      <a:pt x="673" y="351"/>
                    </a:lnTo>
                    <a:lnTo>
                      <a:pt x="684" y="357"/>
                    </a:lnTo>
                    <a:lnTo>
                      <a:pt x="695" y="363"/>
                    </a:lnTo>
                    <a:lnTo>
                      <a:pt x="705" y="370"/>
                    </a:lnTo>
                    <a:lnTo>
                      <a:pt x="720" y="393"/>
                    </a:lnTo>
                    <a:lnTo>
                      <a:pt x="722" y="408"/>
                    </a:lnTo>
                    <a:lnTo>
                      <a:pt x="718" y="422"/>
                    </a:lnTo>
                    <a:lnTo>
                      <a:pt x="707" y="433"/>
                    </a:lnTo>
                    <a:lnTo>
                      <a:pt x="692" y="443"/>
                    </a:lnTo>
                    <a:lnTo>
                      <a:pt x="682" y="446"/>
                    </a:lnTo>
                    <a:lnTo>
                      <a:pt x="673" y="448"/>
                    </a:lnTo>
                    <a:lnTo>
                      <a:pt x="663" y="448"/>
                    </a:lnTo>
                    <a:lnTo>
                      <a:pt x="654" y="448"/>
                    </a:lnTo>
                    <a:lnTo>
                      <a:pt x="644" y="448"/>
                    </a:lnTo>
                    <a:lnTo>
                      <a:pt x="635" y="445"/>
                    </a:lnTo>
                    <a:lnTo>
                      <a:pt x="625" y="441"/>
                    </a:lnTo>
                    <a:lnTo>
                      <a:pt x="617" y="435"/>
                    </a:lnTo>
                    <a:lnTo>
                      <a:pt x="604" y="420"/>
                    </a:lnTo>
                    <a:lnTo>
                      <a:pt x="589" y="399"/>
                    </a:lnTo>
                    <a:lnTo>
                      <a:pt x="559" y="357"/>
                    </a:lnTo>
                    <a:lnTo>
                      <a:pt x="530" y="325"/>
                    </a:lnTo>
                    <a:lnTo>
                      <a:pt x="517" y="317"/>
                    </a:lnTo>
                    <a:lnTo>
                      <a:pt x="505" y="319"/>
                    </a:lnTo>
                    <a:lnTo>
                      <a:pt x="501" y="323"/>
                    </a:lnTo>
                    <a:lnTo>
                      <a:pt x="500" y="329"/>
                    </a:lnTo>
                    <a:lnTo>
                      <a:pt x="505" y="340"/>
                    </a:lnTo>
                    <a:lnTo>
                      <a:pt x="530" y="370"/>
                    </a:lnTo>
                    <a:lnTo>
                      <a:pt x="543" y="387"/>
                    </a:lnTo>
                    <a:lnTo>
                      <a:pt x="555" y="405"/>
                    </a:lnTo>
                    <a:lnTo>
                      <a:pt x="560" y="420"/>
                    </a:lnTo>
                    <a:lnTo>
                      <a:pt x="559" y="433"/>
                    </a:lnTo>
                    <a:lnTo>
                      <a:pt x="553" y="439"/>
                    </a:lnTo>
                    <a:lnTo>
                      <a:pt x="543" y="445"/>
                    </a:lnTo>
                    <a:lnTo>
                      <a:pt x="532" y="448"/>
                    </a:lnTo>
                    <a:lnTo>
                      <a:pt x="524" y="450"/>
                    </a:lnTo>
                    <a:lnTo>
                      <a:pt x="519" y="452"/>
                    </a:lnTo>
                    <a:lnTo>
                      <a:pt x="511" y="454"/>
                    </a:lnTo>
                    <a:lnTo>
                      <a:pt x="501" y="454"/>
                    </a:lnTo>
                    <a:lnTo>
                      <a:pt x="494" y="456"/>
                    </a:lnTo>
                    <a:lnTo>
                      <a:pt x="484" y="458"/>
                    </a:lnTo>
                    <a:lnTo>
                      <a:pt x="477" y="458"/>
                    </a:lnTo>
                    <a:lnTo>
                      <a:pt x="467" y="458"/>
                    </a:lnTo>
                    <a:lnTo>
                      <a:pt x="458" y="460"/>
                    </a:lnTo>
                    <a:lnTo>
                      <a:pt x="448" y="460"/>
                    </a:lnTo>
                    <a:lnTo>
                      <a:pt x="439" y="460"/>
                    </a:lnTo>
                    <a:lnTo>
                      <a:pt x="429" y="458"/>
                    </a:lnTo>
                    <a:lnTo>
                      <a:pt x="420" y="458"/>
                    </a:lnTo>
                    <a:lnTo>
                      <a:pt x="410" y="456"/>
                    </a:lnTo>
                    <a:lnTo>
                      <a:pt x="401" y="456"/>
                    </a:lnTo>
                    <a:lnTo>
                      <a:pt x="393" y="454"/>
                    </a:lnTo>
                    <a:lnTo>
                      <a:pt x="384" y="452"/>
                    </a:lnTo>
                    <a:lnTo>
                      <a:pt x="376" y="450"/>
                    </a:lnTo>
                    <a:lnTo>
                      <a:pt x="366" y="446"/>
                    </a:lnTo>
                    <a:lnTo>
                      <a:pt x="361" y="445"/>
                    </a:lnTo>
                    <a:lnTo>
                      <a:pt x="346" y="437"/>
                    </a:lnTo>
                    <a:lnTo>
                      <a:pt x="334" y="427"/>
                    </a:lnTo>
                    <a:lnTo>
                      <a:pt x="325" y="418"/>
                    </a:lnTo>
                    <a:lnTo>
                      <a:pt x="308" y="399"/>
                    </a:lnTo>
                    <a:lnTo>
                      <a:pt x="289" y="386"/>
                    </a:lnTo>
                    <a:lnTo>
                      <a:pt x="268" y="376"/>
                    </a:lnTo>
                    <a:lnTo>
                      <a:pt x="258" y="374"/>
                    </a:lnTo>
                    <a:lnTo>
                      <a:pt x="249" y="372"/>
                    </a:lnTo>
                    <a:lnTo>
                      <a:pt x="241" y="370"/>
                    </a:lnTo>
                    <a:lnTo>
                      <a:pt x="231" y="368"/>
                    </a:lnTo>
                    <a:lnTo>
                      <a:pt x="218" y="368"/>
                    </a:lnTo>
                    <a:lnTo>
                      <a:pt x="209" y="368"/>
                    </a:lnTo>
                    <a:lnTo>
                      <a:pt x="205" y="368"/>
                    </a:lnTo>
                    <a:lnTo>
                      <a:pt x="334" y="329"/>
                    </a:lnTo>
                    <a:lnTo>
                      <a:pt x="509" y="416"/>
                    </a:lnTo>
                    <a:lnTo>
                      <a:pt x="376" y="315"/>
                    </a:lnTo>
                    <a:lnTo>
                      <a:pt x="532" y="270"/>
                    </a:lnTo>
                    <a:lnTo>
                      <a:pt x="657" y="406"/>
                    </a:lnTo>
                    <a:lnTo>
                      <a:pt x="562" y="258"/>
                    </a:lnTo>
                    <a:lnTo>
                      <a:pt x="663" y="224"/>
                    </a:lnTo>
                    <a:lnTo>
                      <a:pt x="764" y="311"/>
                    </a:lnTo>
                    <a:lnTo>
                      <a:pt x="692" y="215"/>
                    </a:lnTo>
                    <a:lnTo>
                      <a:pt x="773" y="182"/>
                    </a:lnTo>
                    <a:lnTo>
                      <a:pt x="846" y="213"/>
                    </a:lnTo>
                    <a:lnTo>
                      <a:pt x="789" y="165"/>
                    </a:lnTo>
                    <a:lnTo>
                      <a:pt x="891" y="104"/>
                    </a:lnTo>
                    <a:lnTo>
                      <a:pt x="754" y="167"/>
                    </a:lnTo>
                    <a:lnTo>
                      <a:pt x="648" y="209"/>
                    </a:lnTo>
                    <a:lnTo>
                      <a:pt x="796" y="43"/>
                    </a:lnTo>
                    <a:lnTo>
                      <a:pt x="606" y="216"/>
                    </a:lnTo>
                    <a:lnTo>
                      <a:pt x="522" y="239"/>
                    </a:lnTo>
                    <a:lnTo>
                      <a:pt x="625" y="66"/>
                    </a:lnTo>
                    <a:lnTo>
                      <a:pt x="482" y="249"/>
                    </a:lnTo>
                    <a:lnTo>
                      <a:pt x="359" y="285"/>
                    </a:lnTo>
                    <a:lnTo>
                      <a:pt x="414" y="125"/>
                    </a:lnTo>
                    <a:lnTo>
                      <a:pt x="323" y="298"/>
                    </a:lnTo>
                    <a:lnTo>
                      <a:pt x="308" y="304"/>
                    </a:lnTo>
                    <a:lnTo>
                      <a:pt x="290" y="311"/>
                    </a:lnTo>
                    <a:lnTo>
                      <a:pt x="270" y="321"/>
                    </a:lnTo>
                    <a:lnTo>
                      <a:pt x="247" y="329"/>
                    </a:lnTo>
                    <a:lnTo>
                      <a:pt x="224" y="338"/>
                    </a:lnTo>
                    <a:lnTo>
                      <a:pt x="218" y="340"/>
                    </a:lnTo>
                    <a:lnTo>
                      <a:pt x="212" y="342"/>
                    </a:lnTo>
                    <a:lnTo>
                      <a:pt x="207" y="342"/>
                    </a:lnTo>
                    <a:lnTo>
                      <a:pt x="201" y="344"/>
                    </a:lnTo>
                    <a:lnTo>
                      <a:pt x="195" y="346"/>
                    </a:lnTo>
                    <a:lnTo>
                      <a:pt x="192" y="348"/>
                    </a:lnTo>
                    <a:lnTo>
                      <a:pt x="182" y="348"/>
                    </a:lnTo>
                    <a:lnTo>
                      <a:pt x="173" y="349"/>
                    </a:lnTo>
                    <a:lnTo>
                      <a:pt x="167" y="349"/>
                    </a:lnTo>
                    <a:lnTo>
                      <a:pt x="159" y="349"/>
                    </a:lnTo>
                    <a:lnTo>
                      <a:pt x="154" y="349"/>
                    </a:lnTo>
                    <a:lnTo>
                      <a:pt x="148" y="349"/>
                    </a:lnTo>
                    <a:lnTo>
                      <a:pt x="140" y="349"/>
                    </a:lnTo>
                    <a:lnTo>
                      <a:pt x="135" y="349"/>
                    </a:lnTo>
                    <a:lnTo>
                      <a:pt x="127" y="349"/>
                    </a:lnTo>
                    <a:lnTo>
                      <a:pt x="119" y="348"/>
                    </a:lnTo>
                    <a:lnTo>
                      <a:pt x="112" y="348"/>
                    </a:lnTo>
                    <a:lnTo>
                      <a:pt x="104" y="348"/>
                    </a:lnTo>
                    <a:lnTo>
                      <a:pt x="97" y="346"/>
                    </a:lnTo>
                    <a:lnTo>
                      <a:pt x="89" y="346"/>
                    </a:lnTo>
                    <a:lnTo>
                      <a:pt x="81" y="344"/>
                    </a:lnTo>
                    <a:lnTo>
                      <a:pt x="74" y="344"/>
                    </a:lnTo>
                    <a:lnTo>
                      <a:pt x="58" y="342"/>
                    </a:lnTo>
                    <a:lnTo>
                      <a:pt x="53" y="340"/>
                    </a:lnTo>
                    <a:lnTo>
                      <a:pt x="45" y="340"/>
                    </a:lnTo>
                    <a:lnTo>
                      <a:pt x="34" y="338"/>
                    </a:lnTo>
                    <a:lnTo>
                      <a:pt x="22" y="336"/>
                    </a:lnTo>
                    <a:lnTo>
                      <a:pt x="13" y="334"/>
                    </a:lnTo>
                    <a:lnTo>
                      <a:pt x="5" y="332"/>
                    </a:lnTo>
                    <a:lnTo>
                      <a:pt x="0" y="332"/>
                    </a:lnTo>
                    <a:lnTo>
                      <a:pt x="102" y="272"/>
                    </a:lnTo>
                    <a:lnTo>
                      <a:pt x="106" y="279"/>
                    </a:lnTo>
                    <a:lnTo>
                      <a:pt x="123" y="298"/>
                    </a:lnTo>
                    <a:lnTo>
                      <a:pt x="150" y="313"/>
                    </a:lnTo>
                    <a:lnTo>
                      <a:pt x="150" y="31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B0C2B0">
                      <a:gamma/>
                      <a:shade val="46275"/>
                      <a:invGamma/>
                    </a:srgbClr>
                  </a:gs>
                  <a:gs pos="50000">
                    <a:srgbClr val="B0C2B0"/>
                  </a:gs>
                  <a:gs pos="100000">
                    <a:srgbClr val="B0C2B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94" name="Freeform 22"/>
              <p:cNvSpPr>
                <a:spLocks/>
              </p:cNvSpPr>
              <p:nvPr/>
            </p:nvSpPr>
            <p:spPr bwMode="auto">
              <a:xfrm>
                <a:off x="672" y="432"/>
                <a:ext cx="465" cy="230"/>
              </a:xfrm>
              <a:custGeom>
                <a:avLst/>
                <a:gdLst/>
                <a:ahLst/>
                <a:cxnLst>
                  <a:cxn ang="0">
                    <a:pos x="184" y="312"/>
                  </a:cxn>
                  <a:cxn ang="0">
                    <a:pos x="256" y="274"/>
                  </a:cxn>
                  <a:cxn ang="0">
                    <a:pos x="285" y="234"/>
                  </a:cxn>
                  <a:cxn ang="0">
                    <a:pos x="309" y="194"/>
                  </a:cxn>
                  <a:cxn ang="0">
                    <a:pos x="336" y="146"/>
                  </a:cxn>
                  <a:cxn ang="0">
                    <a:pos x="401" y="84"/>
                  </a:cxn>
                  <a:cxn ang="0">
                    <a:pos x="450" y="72"/>
                  </a:cxn>
                  <a:cxn ang="0">
                    <a:pos x="498" y="70"/>
                  </a:cxn>
                  <a:cxn ang="0">
                    <a:pos x="482" y="97"/>
                  </a:cxn>
                  <a:cxn ang="0">
                    <a:pos x="454" y="137"/>
                  </a:cxn>
                  <a:cxn ang="0">
                    <a:pos x="484" y="173"/>
                  </a:cxn>
                  <a:cxn ang="0">
                    <a:pos x="538" y="133"/>
                  </a:cxn>
                  <a:cxn ang="0">
                    <a:pos x="572" y="72"/>
                  </a:cxn>
                  <a:cxn ang="0">
                    <a:pos x="623" y="29"/>
                  </a:cxn>
                  <a:cxn ang="0">
                    <a:pos x="654" y="78"/>
                  </a:cxn>
                  <a:cxn ang="0">
                    <a:pos x="616" y="137"/>
                  </a:cxn>
                  <a:cxn ang="0">
                    <a:pos x="636" y="160"/>
                  </a:cxn>
                  <a:cxn ang="0">
                    <a:pos x="678" y="114"/>
                  </a:cxn>
                  <a:cxn ang="0">
                    <a:pos x="701" y="88"/>
                  </a:cxn>
                  <a:cxn ang="0">
                    <a:pos x="730" y="55"/>
                  </a:cxn>
                  <a:cxn ang="0">
                    <a:pos x="787" y="6"/>
                  </a:cxn>
                  <a:cxn ang="0">
                    <a:pos x="817" y="59"/>
                  </a:cxn>
                  <a:cxn ang="0">
                    <a:pos x="781" y="101"/>
                  </a:cxn>
                  <a:cxn ang="0">
                    <a:pos x="733" y="143"/>
                  </a:cxn>
                  <a:cxn ang="0">
                    <a:pos x="732" y="156"/>
                  </a:cxn>
                  <a:cxn ang="0">
                    <a:pos x="874" y="76"/>
                  </a:cxn>
                  <a:cxn ang="0">
                    <a:pos x="924" y="99"/>
                  </a:cxn>
                  <a:cxn ang="0">
                    <a:pos x="895" y="150"/>
                  </a:cxn>
                  <a:cxn ang="0">
                    <a:pos x="842" y="162"/>
                  </a:cxn>
                  <a:cxn ang="0">
                    <a:pos x="880" y="243"/>
                  </a:cxn>
                  <a:cxn ang="0">
                    <a:pos x="836" y="240"/>
                  </a:cxn>
                  <a:cxn ang="0">
                    <a:pos x="760" y="204"/>
                  </a:cxn>
                  <a:cxn ang="0">
                    <a:pos x="794" y="321"/>
                  </a:cxn>
                  <a:cxn ang="0">
                    <a:pos x="764" y="342"/>
                  </a:cxn>
                  <a:cxn ang="0">
                    <a:pos x="661" y="268"/>
                  </a:cxn>
                  <a:cxn ang="0">
                    <a:pos x="619" y="291"/>
                  </a:cxn>
                  <a:cxn ang="0">
                    <a:pos x="694" y="363"/>
                  </a:cxn>
                  <a:cxn ang="0">
                    <a:pos x="690" y="443"/>
                  </a:cxn>
                  <a:cxn ang="0">
                    <a:pos x="635" y="445"/>
                  </a:cxn>
                  <a:cxn ang="0">
                    <a:pos x="528" y="325"/>
                  </a:cxn>
                  <a:cxn ang="0">
                    <a:pos x="528" y="373"/>
                  </a:cxn>
                  <a:cxn ang="0">
                    <a:pos x="541" y="445"/>
                  </a:cxn>
                  <a:cxn ang="0">
                    <a:pos x="494" y="456"/>
                  </a:cxn>
                  <a:cxn ang="0">
                    <a:pos x="439" y="460"/>
                  </a:cxn>
                  <a:cxn ang="0">
                    <a:pos x="384" y="453"/>
                  </a:cxn>
                  <a:cxn ang="0">
                    <a:pos x="323" y="418"/>
                  </a:cxn>
                  <a:cxn ang="0">
                    <a:pos x="239" y="371"/>
                  </a:cxn>
                  <a:cxn ang="0">
                    <a:pos x="509" y="418"/>
                  </a:cxn>
                  <a:cxn ang="0">
                    <a:pos x="764" y="314"/>
                  </a:cxn>
                  <a:cxn ang="0">
                    <a:pos x="754" y="167"/>
                  </a:cxn>
                  <a:cxn ang="0">
                    <a:pos x="481" y="249"/>
                  </a:cxn>
                  <a:cxn ang="0">
                    <a:pos x="268" y="321"/>
                  </a:cxn>
                  <a:cxn ang="0">
                    <a:pos x="201" y="344"/>
                  </a:cxn>
                  <a:cxn ang="0">
                    <a:pos x="159" y="352"/>
                  </a:cxn>
                  <a:cxn ang="0">
                    <a:pos x="117" y="350"/>
                  </a:cxn>
                  <a:cxn ang="0">
                    <a:pos x="74" y="344"/>
                  </a:cxn>
                  <a:cxn ang="0">
                    <a:pos x="13" y="335"/>
                  </a:cxn>
                  <a:cxn ang="0">
                    <a:pos x="148" y="316"/>
                  </a:cxn>
                </a:cxnLst>
                <a:rect l="0" t="0" r="r" b="b"/>
                <a:pathLst>
                  <a:path w="929" h="460">
                    <a:moveTo>
                      <a:pt x="148" y="316"/>
                    </a:moveTo>
                    <a:lnTo>
                      <a:pt x="152" y="316"/>
                    </a:lnTo>
                    <a:lnTo>
                      <a:pt x="161" y="316"/>
                    </a:lnTo>
                    <a:lnTo>
                      <a:pt x="167" y="316"/>
                    </a:lnTo>
                    <a:lnTo>
                      <a:pt x="174" y="314"/>
                    </a:lnTo>
                    <a:lnTo>
                      <a:pt x="184" y="312"/>
                    </a:lnTo>
                    <a:lnTo>
                      <a:pt x="193" y="310"/>
                    </a:lnTo>
                    <a:lnTo>
                      <a:pt x="212" y="304"/>
                    </a:lnTo>
                    <a:lnTo>
                      <a:pt x="235" y="291"/>
                    </a:lnTo>
                    <a:lnTo>
                      <a:pt x="245" y="283"/>
                    </a:lnTo>
                    <a:lnTo>
                      <a:pt x="251" y="278"/>
                    </a:lnTo>
                    <a:lnTo>
                      <a:pt x="256" y="274"/>
                    </a:lnTo>
                    <a:lnTo>
                      <a:pt x="262" y="268"/>
                    </a:lnTo>
                    <a:lnTo>
                      <a:pt x="266" y="262"/>
                    </a:lnTo>
                    <a:lnTo>
                      <a:pt x="271" y="257"/>
                    </a:lnTo>
                    <a:lnTo>
                      <a:pt x="277" y="249"/>
                    </a:lnTo>
                    <a:lnTo>
                      <a:pt x="281" y="242"/>
                    </a:lnTo>
                    <a:lnTo>
                      <a:pt x="285" y="234"/>
                    </a:lnTo>
                    <a:lnTo>
                      <a:pt x="290" y="228"/>
                    </a:lnTo>
                    <a:lnTo>
                      <a:pt x="294" y="221"/>
                    </a:lnTo>
                    <a:lnTo>
                      <a:pt x="298" y="213"/>
                    </a:lnTo>
                    <a:lnTo>
                      <a:pt x="302" y="207"/>
                    </a:lnTo>
                    <a:lnTo>
                      <a:pt x="306" y="200"/>
                    </a:lnTo>
                    <a:lnTo>
                      <a:pt x="309" y="194"/>
                    </a:lnTo>
                    <a:lnTo>
                      <a:pt x="313" y="188"/>
                    </a:lnTo>
                    <a:lnTo>
                      <a:pt x="315" y="181"/>
                    </a:lnTo>
                    <a:lnTo>
                      <a:pt x="323" y="169"/>
                    </a:lnTo>
                    <a:lnTo>
                      <a:pt x="327" y="164"/>
                    </a:lnTo>
                    <a:lnTo>
                      <a:pt x="328" y="158"/>
                    </a:lnTo>
                    <a:lnTo>
                      <a:pt x="336" y="146"/>
                    </a:lnTo>
                    <a:lnTo>
                      <a:pt x="342" y="135"/>
                    </a:lnTo>
                    <a:lnTo>
                      <a:pt x="349" y="126"/>
                    </a:lnTo>
                    <a:lnTo>
                      <a:pt x="355" y="116"/>
                    </a:lnTo>
                    <a:lnTo>
                      <a:pt x="363" y="108"/>
                    </a:lnTo>
                    <a:lnTo>
                      <a:pt x="380" y="93"/>
                    </a:lnTo>
                    <a:lnTo>
                      <a:pt x="401" y="84"/>
                    </a:lnTo>
                    <a:lnTo>
                      <a:pt x="410" y="80"/>
                    </a:lnTo>
                    <a:lnTo>
                      <a:pt x="422" y="76"/>
                    </a:lnTo>
                    <a:lnTo>
                      <a:pt x="427" y="76"/>
                    </a:lnTo>
                    <a:lnTo>
                      <a:pt x="431" y="74"/>
                    </a:lnTo>
                    <a:lnTo>
                      <a:pt x="441" y="72"/>
                    </a:lnTo>
                    <a:lnTo>
                      <a:pt x="450" y="72"/>
                    </a:lnTo>
                    <a:lnTo>
                      <a:pt x="460" y="70"/>
                    </a:lnTo>
                    <a:lnTo>
                      <a:pt x="467" y="70"/>
                    </a:lnTo>
                    <a:lnTo>
                      <a:pt x="475" y="70"/>
                    </a:lnTo>
                    <a:lnTo>
                      <a:pt x="482" y="70"/>
                    </a:lnTo>
                    <a:lnTo>
                      <a:pt x="488" y="70"/>
                    </a:lnTo>
                    <a:lnTo>
                      <a:pt x="498" y="70"/>
                    </a:lnTo>
                    <a:lnTo>
                      <a:pt x="507" y="72"/>
                    </a:lnTo>
                    <a:lnTo>
                      <a:pt x="505" y="74"/>
                    </a:lnTo>
                    <a:lnTo>
                      <a:pt x="498" y="82"/>
                    </a:lnTo>
                    <a:lnTo>
                      <a:pt x="494" y="86"/>
                    </a:lnTo>
                    <a:lnTo>
                      <a:pt x="488" y="91"/>
                    </a:lnTo>
                    <a:lnTo>
                      <a:pt x="482" y="97"/>
                    </a:lnTo>
                    <a:lnTo>
                      <a:pt x="477" y="103"/>
                    </a:lnTo>
                    <a:lnTo>
                      <a:pt x="471" y="108"/>
                    </a:lnTo>
                    <a:lnTo>
                      <a:pt x="465" y="116"/>
                    </a:lnTo>
                    <a:lnTo>
                      <a:pt x="462" y="124"/>
                    </a:lnTo>
                    <a:lnTo>
                      <a:pt x="458" y="129"/>
                    </a:lnTo>
                    <a:lnTo>
                      <a:pt x="454" y="137"/>
                    </a:lnTo>
                    <a:lnTo>
                      <a:pt x="450" y="145"/>
                    </a:lnTo>
                    <a:lnTo>
                      <a:pt x="450" y="156"/>
                    </a:lnTo>
                    <a:lnTo>
                      <a:pt x="454" y="167"/>
                    </a:lnTo>
                    <a:lnTo>
                      <a:pt x="462" y="173"/>
                    </a:lnTo>
                    <a:lnTo>
                      <a:pt x="473" y="175"/>
                    </a:lnTo>
                    <a:lnTo>
                      <a:pt x="484" y="173"/>
                    </a:lnTo>
                    <a:lnTo>
                      <a:pt x="498" y="169"/>
                    </a:lnTo>
                    <a:lnTo>
                      <a:pt x="511" y="162"/>
                    </a:lnTo>
                    <a:lnTo>
                      <a:pt x="524" y="152"/>
                    </a:lnTo>
                    <a:lnTo>
                      <a:pt x="528" y="146"/>
                    </a:lnTo>
                    <a:lnTo>
                      <a:pt x="532" y="139"/>
                    </a:lnTo>
                    <a:lnTo>
                      <a:pt x="538" y="133"/>
                    </a:lnTo>
                    <a:lnTo>
                      <a:pt x="541" y="124"/>
                    </a:lnTo>
                    <a:lnTo>
                      <a:pt x="547" y="114"/>
                    </a:lnTo>
                    <a:lnTo>
                      <a:pt x="551" y="103"/>
                    </a:lnTo>
                    <a:lnTo>
                      <a:pt x="559" y="93"/>
                    </a:lnTo>
                    <a:lnTo>
                      <a:pt x="564" y="82"/>
                    </a:lnTo>
                    <a:lnTo>
                      <a:pt x="572" y="72"/>
                    </a:lnTo>
                    <a:lnTo>
                      <a:pt x="578" y="61"/>
                    </a:lnTo>
                    <a:lnTo>
                      <a:pt x="585" y="51"/>
                    </a:lnTo>
                    <a:lnTo>
                      <a:pt x="593" y="44"/>
                    </a:lnTo>
                    <a:lnTo>
                      <a:pt x="610" y="32"/>
                    </a:lnTo>
                    <a:lnTo>
                      <a:pt x="617" y="29"/>
                    </a:lnTo>
                    <a:lnTo>
                      <a:pt x="623" y="29"/>
                    </a:lnTo>
                    <a:lnTo>
                      <a:pt x="627" y="29"/>
                    </a:lnTo>
                    <a:lnTo>
                      <a:pt x="636" y="31"/>
                    </a:lnTo>
                    <a:lnTo>
                      <a:pt x="646" y="34"/>
                    </a:lnTo>
                    <a:lnTo>
                      <a:pt x="657" y="50"/>
                    </a:lnTo>
                    <a:lnTo>
                      <a:pt x="657" y="69"/>
                    </a:lnTo>
                    <a:lnTo>
                      <a:pt x="654" y="78"/>
                    </a:lnTo>
                    <a:lnTo>
                      <a:pt x="648" y="88"/>
                    </a:lnTo>
                    <a:lnTo>
                      <a:pt x="642" y="99"/>
                    </a:lnTo>
                    <a:lnTo>
                      <a:pt x="635" y="108"/>
                    </a:lnTo>
                    <a:lnTo>
                      <a:pt x="629" y="118"/>
                    </a:lnTo>
                    <a:lnTo>
                      <a:pt x="621" y="127"/>
                    </a:lnTo>
                    <a:lnTo>
                      <a:pt x="616" y="137"/>
                    </a:lnTo>
                    <a:lnTo>
                      <a:pt x="612" y="146"/>
                    </a:lnTo>
                    <a:lnTo>
                      <a:pt x="606" y="162"/>
                    </a:lnTo>
                    <a:lnTo>
                      <a:pt x="610" y="171"/>
                    </a:lnTo>
                    <a:lnTo>
                      <a:pt x="617" y="171"/>
                    </a:lnTo>
                    <a:lnTo>
                      <a:pt x="625" y="167"/>
                    </a:lnTo>
                    <a:lnTo>
                      <a:pt x="636" y="160"/>
                    </a:lnTo>
                    <a:lnTo>
                      <a:pt x="642" y="154"/>
                    </a:lnTo>
                    <a:lnTo>
                      <a:pt x="650" y="146"/>
                    </a:lnTo>
                    <a:lnTo>
                      <a:pt x="655" y="139"/>
                    </a:lnTo>
                    <a:lnTo>
                      <a:pt x="663" y="131"/>
                    </a:lnTo>
                    <a:lnTo>
                      <a:pt x="671" y="124"/>
                    </a:lnTo>
                    <a:lnTo>
                      <a:pt x="678" y="114"/>
                    </a:lnTo>
                    <a:lnTo>
                      <a:pt x="682" y="110"/>
                    </a:lnTo>
                    <a:lnTo>
                      <a:pt x="686" y="105"/>
                    </a:lnTo>
                    <a:lnTo>
                      <a:pt x="690" y="101"/>
                    </a:lnTo>
                    <a:lnTo>
                      <a:pt x="694" y="97"/>
                    </a:lnTo>
                    <a:lnTo>
                      <a:pt x="697" y="91"/>
                    </a:lnTo>
                    <a:lnTo>
                      <a:pt x="701" y="88"/>
                    </a:lnTo>
                    <a:lnTo>
                      <a:pt x="705" y="82"/>
                    </a:lnTo>
                    <a:lnTo>
                      <a:pt x="709" y="78"/>
                    </a:lnTo>
                    <a:lnTo>
                      <a:pt x="718" y="69"/>
                    </a:lnTo>
                    <a:lnTo>
                      <a:pt x="722" y="63"/>
                    </a:lnTo>
                    <a:lnTo>
                      <a:pt x="726" y="59"/>
                    </a:lnTo>
                    <a:lnTo>
                      <a:pt x="730" y="55"/>
                    </a:lnTo>
                    <a:lnTo>
                      <a:pt x="733" y="50"/>
                    </a:lnTo>
                    <a:lnTo>
                      <a:pt x="741" y="42"/>
                    </a:lnTo>
                    <a:lnTo>
                      <a:pt x="751" y="34"/>
                    </a:lnTo>
                    <a:lnTo>
                      <a:pt x="758" y="27"/>
                    </a:lnTo>
                    <a:lnTo>
                      <a:pt x="771" y="13"/>
                    </a:lnTo>
                    <a:lnTo>
                      <a:pt x="787" y="6"/>
                    </a:lnTo>
                    <a:lnTo>
                      <a:pt x="798" y="0"/>
                    </a:lnTo>
                    <a:lnTo>
                      <a:pt x="809" y="2"/>
                    </a:lnTo>
                    <a:lnTo>
                      <a:pt x="819" y="8"/>
                    </a:lnTo>
                    <a:lnTo>
                      <a:pt x="827" y="29"/>
                    </a:lnTo>
                    <a:lnTo>
                      <a:pt x="823" y="48"/>
                    </a:lnTo>
                    <a:lnTo>
                      <a:pt x="817" y="59"/>
                    </a:lnTo>
                    <a:lnTo>
                      <a:pt x="809" y="70"/>
                    </a:lnTo>
                    <a:lnTo>
                      <a:pt x="802" y="80"/>
                    </a:lnTo>
                    <a:lnTo>
                      <a:pt x="796" y="86"/>
                    </a:lnTo>
                    <a:lnTo>
                      <a:pt x="790" y="91"/>
                    </a:lnTo>
                    <a:lnTo>
                      <a:pt x="785" y="95"/>
                    </a:lnTo>
                    <a:lnTo>
                      <a:pt x="781" y="101"/>
                    </a:lnTo>
                    <a:lnTo>
                      <a:pt x="775" y="107"/>
                    </a:lnTo>
                    <a:lnTo>
                      <a:pt x="770" y="110"/>
                    </a:lnTo>
                    <a:lnTo>
                      <a:pt x="747" y="129"/>
                    </a:lnTo>
                    <a:lnTo>
                      <a:pt x="743" y="133"/>
                    </a:lnTo>
                    <a:lnTo>
                      <a:pt x="737" y="139"/>
                    </a:lnTo>
                    <a:lnTo>
                      <a:pt x="733" y="143"/>
                    </a:lnTo>
                    <a:lnTo>
                      <a:pt x="730" y="146"/>
                    </a:lnTo>
                    <a:lnTo>
                      <a:pt x="722" y="152"/>
                    </a:lnTo>
                    <a:lnTo>
                      <a:pt x="718" y="160"/>
                    </a:lnTo>
                    <a:lnTo>
                      <a:pt x="718" y="164"/>
                    </a:lnTo>
                    <a:lnTo>
                      <a:pt x="724" y="162"/>
                    </a:lnTo>
                    <a:lnTo>
                      <a:pt x="732" y="156"/>
                    </a:lnTo>
                    <a:lnTo>
                      <a:pt x="752" y="141"/>
                    </a:lnTo>
                    <a:lnTo>
                      <a:pt x="781" y="122"/>
                    </a:lnTo>
                    <a:lnTo>
                      <a:pt x="813" y="103"/>
                    </a:lnTo>
                    <a:lnTo>
                      <a:pt x="844" y="86"/>
                    </a:lnTo>
                    <a:lnTo>
                      <a:pt x="859" y="80"/>
                    </a:lnTo>
                    <a:lnTo>
                      <a:pt x="874" y="76"/>
                    </a:lnTo>
                    <a:lnTo>
                      <a:pt x="880" y="76"/>
                    </a:lnTo>
                    <a:lnTo>
                      <a:pt x="886" y="76"/>
                    </a:lnTo>
                    <a:lnTo>
                      <a:pt x="897" y="80"/>
                    </a:lnTo>
                    <a:lnTo>
                      <a:pt x="905" y="84"/>
                    </a:lnTo>
                    <a:lnTo>
                      <a:pt x="912" y="89"/>
                    </a:lnTo>
                    <a:lnTo>
                      <a:pt x="924" y="99"/>
                    </a:lnTo>
                    <a:lnTo>
                      <a:pt x="929" y="120"/>
                    </a:lnTo>
                    <a:lnTo>
                      <a:pt x="927" y="129"/>
                    </a:lnTo>
                    <a:lnTo>
                      <a:pt x="922" y="137"/>
                    </a:lnTo>
                    <a:lnTo>
                      <a:pt x="912" y="145"/>
                    </a:lnTo>
                    <a:lnTo>
                      <a:pt x="901" y="148"/>
                    </a:lnTo>
                    <a:lnTo>
                      <a:pt x="895" y="150"/>
                    </a:lnTo>
                    <a:lnTo>
                      <a:pt x="889" y="150"/>
                    </a:lnTo>
                    <a:lnTo>
                      <a:pt x="876" y="152"/>
                    </a:lnTo>
                    <a:lnTo>
                      <a:pt x="870" y="154"/>
                    </a:lnTo>
                    <a:lnTo>
                      <a:pt x="865" y="154"/>
                    </a:lnTo>
                    <a:lnTo>
                      <a:pt x="855" y="156"/>
                    </a:lnTo>
                    <a:lnTo>
                      <a:pt x="842" y="162"/>
                    </a:lnTo>
                    <a:lnTo>
                      <a:pt x="840" y="165"/>
                    </a:lnTo>
                    <a:lnTo>
                      <a:pt x="842" y="171"/>
                    </a:lnTo>
                    <a:lnTo>
                      <a:pt x="857" y="190"/>
                    </a:lnTo>
                    <a:lnTo>
                      <a:pt x="874" y="219"/>
                    </a:lnTo>
                    <a:lnTo>
                      <a:pt x="882" y="242"/>
                    </a:lnTo>
                    <a:lnTo>
                      <a:pt x="880" y="243"/>
                    </a:lnTo>
                    <a:lnTo>
                      <a:pt x="876" y="247"/>
                    </a:lnTo>
                    <a:lnTo>
                      <a:pt x="870" y="247"/>
                    </a:lnTo>
                    <a:lnTo>
                      <a:pt x="863" y="247"/>
                    </a:lnTo>
                    <a:lnTo>
                      <a:pt x="853" y="245"/>
                    </a:lnTo>
                    <a:lnTo>
                      <a:pt x="846" y="242"/>
                    </a:lnTo>
                    <a:lnTo>
                      <a:pt x="836" y="240"/>
                    </a:lnTo>
                    <a:lnTo>
                      <a:pt x="828" y="234"/>
                    </a:lnTo>
                    <a:lnTo>
                      <a:pt x="811" y="226"/>
                    </a:lnTo>
                    <a:lnTo>
                      <a:pt x="796" y="217"/>
                    </a:lnTo>
                    <a:lnTo>
                      <a:pt x="783" y="209"/>
                    </a:lnTo>
                    <a:lnTo>
                      <a:pt x="770" y="204"/>
                    </a:lnTo>
                    <a:lnTo>
                      <a:pt x="760" y="204"/>
                    </a:lnTo>
                    <a:lnTo>
                      <a:pt x="751" y="209"/>
                    </a:lnTo>
                    <a:lnTo>
                      <a:pt x="749" y="215"/>
                    </a:lnTo>
                    <a:lnTo>
                      <a:pt x="749" y="223"/>
                    </a:lnTo>
                    <a:lnTo>
                      <a:pt x="752" y="240"/>
                    </a:lnTo>
                    <a:lnTo>
                      <a:pt x="775" y="281"/>
                    </a:lnTo>
                    <a:lnTo>
                      <a:pt x="794" y="321"/>
                    </a:lnTo>
                    <a:lnTo>
                      <a:pt x="794" y="337"/>
                    </a:lnTo>
                    <a:lnTo>
                      <a:pt x="792" y="340"/>
                    </a:lnTo>
                    <a:lnTo>
                      <a:pt x="787" y="344"/>
                    </a:lnTo>
                    <a:lnTo>
                      <a:pt x="779" y="346"/>
                    </a:lnTo>
                    <a:lnTo>
                      <a:pt x="771" y="346"/>
                    </a:lnTo>
                    <a:lnTo>
                      <a:pt x="764" y="342"/>
                    </a:lnTo>
                    <a:lnTo>
                      <a:pt x="754" y="338"/>
                    </a:lnTo>
                    <a:lnTo>
                      <a:pt x="739" y="327"/>
                    </a:lnTo>
                    <a:lnTo>
                      <a:pt x="724" y="314"/>
                    </a:lnTo>
                    <a:lnTo>
                      <a:pt x="707" y="299"/>
                    </a:lnTo>
                    <a:lnTo>
                      <a:pt x="692" y="285"/>
                    </a:lnTo>
                    <a:lnTo>
                      <a:pt x="661" y="268"/>
                    </a:lnTo>
                    <a:lnTo>
                      <a:pt x="646" y="268"/>
                    </a:lnTo>
                    <a:lnTo>
                      <a:pt x="635" y="270"/>
                    </a:lnTo>
                    <a:lnTo>
                      <a:pt x="625" y="276"/>
                    </a:lnTo>
                    <a:lnTo>
                      <a:pt x="623" y="278"/>
                    </a:lnTo>
                    <a:lnTo>
                      <a:pt x="621" y="283"/>
                    </a:lnTo>
                    <a:lnTo>
                      <a:pt x="619" y="291"/>
                    </a:lnTo>
                    <a:lnTo>
                      <a:pt x="621" y="302"/>
                    </a:lnTo>
                    <a:lnTo>
                      <a:pt x="636" y="327"/>
                    </a:lnTo>
                    <a:lnTo>
                      <a:pt x="659" y="346"/>
                    </a:lnTo>
                    <a:lnTo>
                      <a:pt x="673" y="352"/>
                    </a:lnTo>
                    <a:lnTo>
                      <a:pt x="682" y="357"/>
                    </a:lnTo>
                    <a:lnTo>
                      <a:pt x="694" y="363"/>
                    </a:lnTo>
                    <a:lnTo>
                      <a:pt x="703" y="371"/>
                    </a:lnTo>
                    <a:lnTo>
                      <a:pt x="720" y="394"/>
                    </a:lnTo>
                    <a:lnTo>
                      <a:pt x="722" y="409"/>
                    </a:lnTo>
                    <a:lnTo>
                      <a:pt x="716" y="422"/>
                    </a:lnTo>
                    <a:lnTo>
                      <a:pt x="705" y="434"/>
                    </a:lnTo>
                    <a:lnTo>
                      <a:pt x="690" y="443"/>
                    </a:lnTo>
                    <a:lnTo>
                      <a:pt x="680" y="447"/>
                    </a:lnTo>
                    <a:lnTo>
                      <a:pt x="671" y="449"/>
                    </a:lnTo>
                    <a:lnTo>
                      <a:pt x="661" y="451"/>
                    </a:lnTo>
                    <a:lnTo>
                      <a:pt x="652" y="451"/>
                    </a:lnTo>
                    <a:lnTo>
                      <a:pt x="642" y="449"/>
                    </a:lnTo>
                    <a:lnTo>
                      <a:pt x="635" y="445"/>
                    </a:lnTo>
                    <a:lnTo>
                      <a:pt x="625" y="441"/>
                    </a:lnTo>
                    <a:lnTo>
                      <a:pt x="617" y="435"/>
                    </a:lnTo>
                    <a:lnTo>
                      <a:pt x="602" y="420"/>
                    </a:lnTo>
                    <a:lnTo>
                      <a:pt x="587" y="399"/>
                    </a:lnTo>
                    <a:lnTo>
                      <a:pt x="557" y="357"/>
                    </a:lnTo>
                    <a:lnTo>
                      <a:pt x="528" y="325"/>
                    </a:lnTo>
                    <a:lnTo>
                      <a:pt x="517" y="318"/>
                    </a:lnTo>
                    <a:lnTo>
                      <a:pt x="505" y="319"/>
                    </a:lnTo>
                    <a:lnTo>
                      <a:pt x="501" y="323"/>
                    </a:lnTo>
                    <a:lnTo>
                      <a:pt x="500" y="329"/>
                    </a:lnTo>
                    <a:lnTo>
                      <a:pt x="503" y="340"/>
                    </a:lnTo>
                    <a:lnTo>
                      <a:pt x="528" y="373"/>
                    </a:lnTo>
                    <a:lnTo>
                      <a:pt x="543" y="388"/>
                    </a:lnTo>
                    <a:lnTo>
                      <a:pt x="555" y="405"/>
                    </a:lnTo>
                    <a:lnTo>
                      <a:pt x="560" y="420"/>
                    </a:lnTo>
                    <a:lnTo>
                      <a:pt x="557" y="434"/>
                    </a:lnTo>
                    <a:lnTo>
                      <a:pt x="551" y="439"/>
                    </a:lnTo>
                    <a:lnTo>
                      <a:pt x="541" y="445"/>
                    </a:lnTo>
                    <a:lnTo>
                      <a:pt x="530" y="449"/>
                    </a:lnTo>
                    <a:lnTo>
                      <a:pt x="524" y="451"/>
                    </a:lnTo>
                    <a:lnTo>
                      <a:pt x="517" y="453"/>
                    </a:lnTo>
                    <a:lnTo>
                      <a:pt x="509" y="454"/>
                    </a:lnTo>
                    <a:lnTo>
                      <a:pt x="501" y="456"/>
                    </a:lnTo>
                    <a:lnTo>
                      <a:pt x="494" y="456"/>
                    </a:lnTo>
                    <a:lnTo>
                      <a:pt x="484" y="458"/>
                    </a:lnTo>
                    <a:lnTo>
                      <a:pt x="475" y="458"/>
                    </a:lnTo>
                    <a:lnTo>
                      <a:pt x="465" y="460"/>
                    </a:lnTo>
                    <a:lnTo>
                      <a:pt x="458" y="460"/>
                    </a:lnTo>
                    <a:lnTo>
                      <a:pt x="448" y="460"/>
                    </a:lnTo>
                    <a:lnTo>
                      <a:pt x="439" y="460"/>
                    </a:lnTo>
                    <a:lnTo>
                      <a:pt x="429" y="458"/>
                    </a:lnTo>
                    <a:lnTo>
                      <a:pt x="420" y="458"/>
                    </a:lnTo>
                    <a:lnTo>
                      <a:pt x="410" y="458"/>
                    </a:lnTo>
                    <a:lnTo>
                      <a:pt x="401" y="456"/>
                    </a:lnTo>
                    <a:lnTo>
                      <a:pt x="391" y="454"/>
                    </a:lnTo>
                    <a:lnTo>
                      <a:pt x="384" y="453"/>
                    </a:lnTo>
                    <a:lnTo>
                      <a:pt x="374" y="451"/>
                    </a:lnTo>
                    <a:lnTo>
                      <a:pt x="366" y="447"/>
                    </a:lnTo>
                    <a:lnTo>
                      <a:pt x="359" y="445"/>
                    </a:lnTo>
                    <a:lnTo>
                      <a:pt x="346" y="437"/>
                    </a:lnTo>
                    <a:lnTo>
                      <a:pt x="332" y="430"/>
                    </a:lnTo>
                    <a:lnTo>
                      <a:pt x="323" y="418"/>
                    </a:lnTo>
                    <a:lnTo>
                      <a:pt x="306" y="399"/>
                    </a:lnTo>
                    <a:lnTo>
                      <a:pt x="287" y="386"/>
                    </a:lnTo>
                    <a:lnTo>
                      <a:pt x="268" y="378"/>
                    </a:lnTo>
                    <a:lnTo>
                      <a:pt x="258" y="375"/>
                    </a:lnTo>
                    <a:lnTo>
                      <a:pt x="249" y="373"/>
                    </a:lnTo>
                    <a:lnTo>
                      <a:pt x="239" y="371"/>
                    </a:lnTo>
                    <a:lnTo>
                      <a:pt x="232" y="369"/>
                    </a:lnTo>
                    <a:lnTo>
                      <a:pt x="216" y="369"/>
                    </a:lnTo>
                    <a:lnTo>
                      <a:pt x="207" y="369"/>
                    </a:lnTo>
                    <a:lnTo>
                      <a:pt x="205" y="369"/>
                    </a:lnTo>
                    <a:lnTo>
                      <a:pt x="334" y="331"/>
                    </a:lnTo>
                    <a:lnTo>
                      <a:pt x="509" y="418"/>
                    </a:lnTo>
                    <a:lnTo>
                      <a:pt x="374" y="316"/>
                    </a:lnTo>
                    <a:lnTo>
                      <a:pt x="530" y="270"/>
                    </a:lnTo>
                    <a:lnTo>
                      <a:pt x="655" y="409"/>
                    </a:lnTo>
                    <a:lnTo>
                      <a:pt x="562" y="259"/>
                    </a:lnTo>
                    <a:lnTo>
                      <a:pt x="663" y="224"/>
                    </a:lnTo>
                    <a:lnTo>
                      <a:pt x="764" y="314"/>
                    </a:lnTo>
                    <a:lnTo>
                      <a:pt x="692" y="215"/>
                    </a:lnTo>
                    <a:lnTo>
                      <a:pt x="771" y="183"/>
                    </a:lnTo>
                    <a:lnTo>
                      <a:pt x="846" y="215"/>
                    </a:lnTo>
                    <a:lnTo>
                      <a:pt x="789" y="167"/>
                    </a:lnTo>
                    <a:lnTo>
                      <a:pt x="889" y="107"/>
                    </a:lnTo>
                    <a:lnTo>
                      <a:pt x="754" y="167"/>
                    </a:lnTo>
                    <a:lnTo>
                      <a:pt x="646" y="209"/>
                    </a:lnTo>
                    <a:lnTo>
                      <a:pt x="794" y="44"/>
                    </a:lnTo>
                    <a:lnTo>
                      <a:pt x="604" y="217"/>
                    </a:lnTo>
                    <a:lnTo>
                      <a:pt x="520" y="242"/>
                    </a:lnTo>
                    <a:lnTo>
                      <a:pt x="623" y="67"/>
                    </a:lnTo>
                    <a:lnTo>
                      <a:pt x="481" y="249"/>
                    </a:lnTo>
                    <a:lnTo>
                      <a:pt x="359" y="287"/>
                    </a:lnTo>
                    <a:lnTo>
                      <a:pt x="412" y="126"/>
                    </a:lnTo>
                    <a:lnTo>
                      <a:pt x="321" y="299"/>
                    </a:lnTo>
                    <a:lnTo>
                      <a:pt x="306" y="306"/>
                    </a:lnTo>
                    <a:lnTo>
                      <a:pt x="289" y="312"/>
                    </a:lnTo>
                    <a:lnTo>
                      <a:pt x="268" y="321"/>
                    </a:lnTo>
                    <a:lnTo>
                      <a:pt x="245" y="329"/>
                    </a:lnTo>
                    <a:lnTo>
                      <a:pt x="222" y="338"/>
                    </a:lnTo>
                    <a:lnTo>
                      <a:pt x="216" y="340"/>
                    </a:lnTo>
                    <a:lnTo>
                      <a:pt x="211" y="342"/>
                    </a:lnTo>
                    <a:lnTo>
                      <a:pt x="205" y="342"/>
                    </a:lnTo>
                    <a:lnTo>
                      <a:pt x="201" y="344"/>
                    </a:lnTo>
                    <a:lnTo>
                      <a:pt x="195" y="346"/>
                    </a:lnTo>
                    <a:lnTo>
                      <a:pt x="190" y="348"/>
                    </a:lnTo>
                    <a:lnTo>
                      <a:pt x="180" y="350"/>
                    </a:lnTo>
                    <a:lnTo>
                      <a:pt x="171" y="350"/>
                    </a:lnTo>
                    <a:lnTo>
                      <a:pt x="165" y="352"/>
                    </a:lnTo>
                    <a:lnTo>
                      <a:pt x="159" y="352"/>
                    </a:lnTo>
                    <a:lnTo>
                      <a:pt x="154" y="352"/>
                    </a:lnTo>
                    <a:lnTo>
                      <a:pt x="148" y="352"/>
                    </a:lnTo>
                    <a:lnTo>
                      <a:pt x="140" y="352"/>
                    </a:lnTo>
                    <a:lnTo>
                      <a:pt x="133" y="350"/>
                    </a:lnTo>
                    <a:lnTo>
                      <a:pt x="125" y="350"/>
                    </a:lnTo>
                    <a:lnTo>
                      <a:pt x="117" y="350"/>
                    </a:lnTo>
                    <a:lnTo>
                      <a:pt x="112" y="348"/>
                    </a:lnTo>
                    <a:lnTo>
                      <a:pt x="104" y="348"/>
                    </a:lnTo>
                    <a:lnTo>
                      <a:pt x="97" y="346"/>
                    </a:lnTo>
                    <a:lnTo>
                      <a:pt x="87" y="346"/>
                    </a:lnTo>
                    <a:lnTo>
                      <a:pt x="79" y="344"/>
                    </a:lnTo>
                    <a:lnTo>
                      <a:pt x="74" y="344"/>
                    </a:lnTo>
                    <a:lnTo>
                      <a:pt x="58" y="342"/>
                    </a:lnTo>
                    <a:lnTo>
                      <a:pt x="51" y="340"/>
                    </a:lnTo>
                    <a:lnTo>
                      <a:pt x="45" y="340"/>
                    </a:lnTo>
                    <a:lnTo>
                      <a:pt x="32" y="338"/>
                    </a:lnTo>
                    <a:lnTo>
                      <a:pt x="20" y="337"/>
                    </a:lnTo>
                    <a:lnTo>
                      <a:pt x="13" y="335"/>
                    </a:lnTo>
                    <a:lnTo>
                      <a:pt x="5" y="335"/>
                    </a:lnTo>
                    <a:lnTo>
                      <a:pt x="0" y="333"/>
                    </a:lnTo>
                    <a:lnTo>
                      <a:pt x="102" y="272"/>
                    </a:lnTo>
                    <a:lnTo>
                      <a:pt x="104" y="281"/>
                    </a:lnTo>
                    <a:lnTo>
                      <a:pt x="121" y="299"/>
                    </a:lnTo>
                    <a:lnTo>
                      <a:pt x="148" y="316"/>
                    </a:lnTo>
                    <a:lnTo>
                      <a:pt x="148" y="31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B0C2B0">
                      <a:gamma/>
                      <a:shade val="46275"/>
                      <a:invGamma/>
                    </a:srgbClr>
                  </a:gs>
                  <a:gs pos="50000">
                    <a:srgbClr val="B0C2B0"/>
                  </a:gs>
                  <a:gs pos="100000">
                    <a:srgbClr val="B0C2B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95" name="Freeform 23"/>
              <p:cNvSpPr>
                <a:spLocks/>
              </p:cNvSpPr>
              <p:nvPr/>
            </p:nvSpPr>
            <p:spPr bwMode="auto">
              <a:xfrm rot="4272610">
                <a:off x="555" y="672"/>
                <a:ext cx="464" cy="230"/>
              </a:xfrm>
              <a:custGeom>
                <a:avLst/>
                <a:gdLst/>
                <a:ahLst/>
                <a:cxnLst>
                  <a:cxn ang="0">
                    <a:pos x="185" y="314"/>
                  </a:cxn>
                  <a:cxn ang="0">
                    <a:pos x="255" y="274"/>
                  </a:cxn>
                  <a:cxn ang="0">
                    <a:pos x="285" y="236"/>
                  </a:cxn>
                  <a:cxn ang="0">
                    <a:pos x="310" y="194"/>
                  </a:cxn>
                  <a:cxn ang="0">
                    <a:pos x="337" y="147"/>
                  </a:cxn>
                  <a:cxn ang="0">
                    <a:pos x="400" y="84"/>
                  </a:cxn>
                  <a:cxn ang="0">
                    <a:pos x="451" y="73"/>
                  </a:cxn>
                  <a:cxn ang="0">
                    <a:pos x="498" y="73"/>
                  </a:cxn>
                  <a:cxn ang="0">
                    <a:pos x="481" y="97"/>
                  </a:cxn>
                  <a:cxn ang="0">
                    <a:pos x="453" y="137"/>
                  </a:cxn>
                  <a:cxn ang="0">
                    <a:pos x="485" y="173"/>
                  </a:cxn>
                  <a:cxn ang="0">
                    <a:pos x="536" y="134"/>
                  </a:cxn>
                  <a:cxn ang="0">
                    <a:pos x="571" y="73"/>
                  </a:cxn>
                  <a:cxn ang="0">
                    <a:pos x="622" y="29"/>
                  </a:cxn>
                  <a:cxn ang="0">
                    <a:pos x="654" y="78"/>
                  </a:cxn>
                  <a:cxn ang="0">
                    <a:pos x="616" y="137"/>
                  </a:cxn>
                  <a:cxn ang="0">
                    <a:pos x="637" y="160"/>
                  </a:cxn>
                  <a:cxn ang="0">
                    <a:pos x="677" y="115"/>
                  </a:cxn>
                  <a:cxn ang="0">
                    <a:pos x="702" y="88"/>
                  </a:cxn>
                  <a:cxn ang="0">
                    <a:pos x="730" y="56"/>
                  </a:cxn>
                  <a:cxn ang="0">
                    <a:pos x="787" y="6"/>
                  </a:cxn>
                  <a:cxn ang="0">
                    <a:pos x="818" y="59"/>
                  </a:cxn>
                  <a:cxn ang="0">
                    <a:pos x="780" y="101"/>
                  </a:cxn>
                  <a:cxn ang="0">
                    <a:pos x="732" y="143"/>
                  </a:cxn>
                  <a:cxn ang="0">
                    <a:pos x="730" y="158"/>
                  </a:cxn>
                  <a:cxn ang="0">
                    <a:pos x="873" y="78"/>
                  </a:cxn>
                  <a:cxn ang="0">
                    <a:pos x="922" y="101"/>
                  </a:cxn>
                  <a:cxn ang="0">
                    <a:pos x="894" y="151"/>
                  </a:cxn>
                  <a:cxn ang="0">
                    <a:pos x="841" y="162"/>
                  </a:cxn>
                  <a:cxn ang="0">
                    <a:pos x="879" y="246"/>
                  </a:cxn>
                  <a:cxn ang="0">
                    <a:pos x="837" y="240"/>
                  </a:cxn>
                  <a:cxn ang="0">
                    <a:pos x="759" y="204"/>
                  </a:cxn>
                  <a:cxn ang="0">
                    <a:pos x="795" y="322"/>
                  </a:cxn>
                  <a:cxn ang="0">
                    <a:pos x="763" y="343"/>
                  </a:cxn>
                  <a:cxn ang="0">
                    <a:pos x="660" y="268"/>
                  </a:cxn>
                  <a:cxn ang="0">
                    <a:pos x="618" y="291"/>
                  </a:cxn>
                  <a:cxn ang="0">
                    <a:pos x="694" y="365"/>
                  </a:cxn>
                  <a:cxn ang="0">
                    <a:pos x="690" y="443"/>
                  </a:cxn>
                  <a:cxn ang="0">
                    <a:pos x="633" y="447"/>
                  </a:cxn>
                  <a:cxn ang="0">
                    <a:pos x="529" y="326"/>
                  </a:cxn>
                  <a:cxn ang="0">
                    <a:pos x="529" y="373"/>
                  </a:cxn>
                  <a:cxn ang="0">
                    <a:pos x="542" y="445"/>
                  </a:cxn>
                  <a:cxn ang="0">
                    <a:pos x="493" y="459"/>
                  </a:cxn>
                  <a:cxn ang="0">
                    <a:pos x="438" y="460"/>
                  </a:cxn>
                  <a:cxn ang="0">
                    <a:pos x="382" y="453"/>
                  </a:cxn>
                  <a:cxn ang="0">
                    <a:pos x="323" y="419"/>
                  </a:cxn>
                  <a:cxn ang="0">
                    <a:pos x="240" y="371"/>
                  </a:cxn>
                  <a:cxn ang="0">
                    <a:pos x="508" y="419"/>
                  </a:cxn>
                  <a:cxn ang="0">
                    <a:pos x="763" y="314"/>
                  </a:cxn>
                  <a:cxn ang="0">
                    <a:pos x="753" y="170"/>
                  </a:cxn>
                  <a:cxn ang="0">
                    <a:pos x="481" y="249"/>
                  </a:cxn>
                  <a:cxn ang="0">
                    <a:pos x="268" y="322"/>
                  </a:cxn>
                  <a:cxn ang="0">
                    <a:pos x="200" y="346"/>
                  </a:cxn>
                  <a:cxn ang="0">
                    <a:pos x="160" y="352"/>
                  </a:cxn>
                  <a:cxn ang="0">
                    <a:pos x="118" y="350"/>
                  </a:cxn>
                  <a:cxn ang="0">
                    <a:pos x="73" y="345"/>
                  </a:cxn>
                  <a:cxn ang="0">
                    <a:pos x="12" y="337"/>
                  </a:cxn>
                  <a:cxn ang="0">
                    <a:pos x="149" y="316"/>
                  </a:cxn>
                </a:cxnLst>
                <a:rect l="0" t="0" r="r" b="b"/>
                <a:pathLst>
                  <a:path w="930" h="460">
                    <a:moveTo>
                      <a:pt x="149" y="316"/>
                    </a:moveTo>
                    <a:lnTo>
                      <a:pt x="152" y="316"/>
                    </a:lnTo>
                    <a:lnTo>
                      <a:pt x="162" y="316"/>
                    </a:lnTo>
                    <a:lnTo>
                      <a:pt x="168" y="316"/>
                    </a:lnTo>
                    <a:lnTo>
                      <a:pt x="175" y="316"/>
                    </a:lnTo>
                    <a:lnTo>
                      <a:pt x="185" y="314"/>
                    </a:lnTo>
                    <a:lnTo>
                      <a:pt x="192" y="312"/>
                    </a:lnTo>
                    <a:lnTo>
                      <a:pt x="213" y="305"/>
                    </a:lnTo>
                    <a:lnTo>
                      <a:pt x="234" y="291"/>
                    </a:lnTo>
                    <a:lnTo>
                      <a:pt x="246" y="284"/>
                    </a:lnTo>
                    <a:lnTo>
                      <a:pt x="251" y="280"/>
                    </a:lnTo>
                    <a:lnTo>
                      <a:pt x="255" y="274"/>
                    </a:lnTo>
                    <a:lnTo>
                      <a:pt x="261" y="268"/>
                    </a:lnTo>
                    <a:lnTo>
                      <a:pt x="266" y="263"/>
                    </a:lnTo>
                    <a:lnTo>
                      <a:pt x="272" y="257"/>
                    </a:lnTo>
                    <a:lnTo>
                      <a:pt x="276" y="249"/>
                    </a:lnTo>
                    <a:lnTo>
                      <a:pt x="282" y="242"/>
                    </a:lnTo>
                    <a:lnTo>
                      <a:pt x="285" y="236"/>
                    </a:lnTo>
                    <a:lnTo>
                      <a:pt x="289" y="229"/>
                    </a:lnTo>
                    <a:lnTo>
                      <a:pt x="293" y="221"/>
                    </a:lnTo>
                    <a:lnTo>
                      <a:pt x="299" y="215"/>
                    </a:lnTo>
                    <a:lnTo>
                      <a:pt x="303" y="208"/>
                    </a:lnTo>
                    <a:lnTo>
                      <a:pt x="306" y="202"/>
                    </a:lnTo>
                    <a:lnTo>
                      <a:pt x="310" y="194"/>
                    </a:lnTo>
                    <a:lnTo>
                      <a:pt x="312" y="189"/>
                    </a:lnTo>
                    <a:lnTo>
                      <a:pt x="316" y="183"/>
                    </a:lnTo>
                    <a:lnTo>
                      <a:pt x="323" y="170"/>
                    </a:lnTo>
                    <a:lnTo>
                      <a:pt x="325" y="164"/>
                    </a:lnTo>
                    <a:lnTo>
                      <a:pt x="329" y="158"/>
                    </a:lnTo>
                    <a:lnTo>
                      <a:pt x="337" y="147"/>
                    </a:lnTo>
                    <a:lnTo>
                      <a:pt x="342" y="135"/>
                    </a:lnTo>
                    <a:lnTo>
                      <a:pt x="348" y="126"/>
                    </a:lnTo>
                    <a:lnTo>
                      <a:pt x="356" y="118"/>
                    </a:lnTo>
                    <a:lnTo>
                      <a:pt x="363" y="109"/>
                    </a:lnTo>
                    <a:lnTo>
                      <a:pt x="381" y="96"/>
                    </a:lnTo>
                    <a:lnTo>
                      <a:pt x="400" y="84"/>
                    </a:lnTo>
                    <a:lnTo>
                      <a:pt x="411" y="80"/>
                    </a:lnTo>
                    <a:lnTo>
                      <a:pt x="422" y="78"/>
                    </a:lnTo>
                    <a:lnTo>
                      <a:pt x="426" y="77"/>
                    </a:lnTo>
                    <a:lnTo>
                      <a:pt x="432" y="75"/>
                    </a:lnTo>
                    <a:lnTo>
                      <a:pt x="441" y="75"/>
                    </a:lnTo>
                    <a:lnTo>
                      <a:pt x="451" y="73"/>
                    </a:lnTo>
                    <a:lnTo>
                      <a:pt x="460" y="71"/>
                    </a:lnTo>
                    <a:lnTo>
                      <a:pt x="468" y="71"/>
                    </a:lnTo>
                    <a:lnTo>
                      <a:pt x="476" y="71"/>
                    </a:lnTo>
                    <a:lnTo>
                      <a:pt x="483" y="71"/>
                    </a:lnTo>
                    <a:lnTo>
                      <a:pt x="489" y="71"/>
                    </a:lnTo>
                    <a:lnTo>
                      <a:pt x="498" y="73"/>
                    </a:lnTo>
                    <a:lnTo>
                      <a:pt x="508" y="73"/>
                    </a:lnTo>
                    <a:lnTo>
                      <a:pt x="504" y="75"/>
                    </a:lnTo>
                    <a:lnTo>
                      <a:pt x="498" y="82"/>
                    </a:lnTo>
                    <a:lnTo>
                      <a:pt x="493" y="86"/>
                    </a:lnTo>
                    <a:lnTo>
                      <a:pt x="487" y="92"/>
                    </a:lnTo>
                    <a:lnTo>
                      <a:pt x="481" y="97"/>
                    </a:lnTo>
                    <a:lnTo>
                      <a:pt x="477" y="103"/>
                    </a:lnTo>
                    <a:lnTo>
                      <a:pt x="472" y="111"/>
                    </a:lnTo>
                    <a:lnTo>
                      <a:pt x="466" y="116"/>
                    </a:lnTo>
                    <a:lnTo>
                      <a:pt x="460" y="124"/>
                    </a:lnTo>
                    <a:lnTo>
                      <a:pt x="457" y="132"/>
                    </a:lnTo>
                    <a:lnTo>
                      <a:pt x="453" y="137"/>
                    </a:lnTo>
                    <a:lnTo>
                      <a:pt x="451" y="145"/>
                    </a:lnTo>
                    <a:lnTo>
                      <a:pt x="451" y="158"/>
                    </a:lnTo>
                    <a:lnTo>
                      <a:pt x="455" y="168"/>
                    </a:lnTo>
                    <a:lnTo>
                      <a:pt x="462" y="173"/>
                    </a:lnTo>
                    <a:lnTo>
                      <a:pt x="472" y="175"/>
                    </a:lnTo>
                    <a:lnTo>
                      <a:pt x="485" y="173"/>
                    </a:lnTo>
                    <a:lnTo>
                      <a:pt x="498" y="170"/>
                    </a:lnTo>
                    <a:lnTo>
                      <a:pt x="512" y="162"/>
                    </a:lnTo>
                    <a:lnTo>
                      <a:pt x="523" y="153"/>
                    </a:lnTo>
                    <a:lnTo>
                      <a:pt x="529" y="147"/>
                    </a:lnTo>
                    <a:lnTo>
                      <a:pt x="533" y="141"/>
                    </a:lnTo>
                    <a:lnTo>
                      <a:pt x="536" y="134"/>
                    </a:lnTo>
                    <a:lnTo>
                      <a:pt x="542" y="124"/>
                    </a:lnTo>
                    <a:lnTo>
                      <a:pt x="546" y="115"/>
                    </a:lnTo>
                    <a:lnTo>
                      <a:pt x="552" y="105"/>
                    </a:lnTo>
                    <a:lnTo>
                      <a:pt x="557" y="94"/>
                    </a:lnTo>
                    <a:lnTo>
                      <a:pt x="565" y="82"/>
                    </a:lnTo>
                    <a:lnTo>
                      <a:pt x="571" y="73"/>
                    </a:lnTo>
                    <a:lnTo>
                      <a:pt x="578" y="61"/>
                    </a:lnTo>
                    <a:lnTo>
                      <a:pt x="586" y="52"/>
                    </a:lnTo>
                    <a:lnTo>
                      <a:pt x="593" y="44"/>
                    </a:lnTo>
                    <a:lnTo>
                      <a:pt x="611" y="33"/>
                    </a:lnTo>
                    <a:lnTo>
                      <a:pt x="618" y="31"/>
                    </a:lnTo>
                    <a:lnTo>
                      <a:pt x="622" y="29"/>
                    </a:lnTo>
                    <a:lnTo>
                      <a:pt x="628" y="29"/>
                    </a:lnTo>
                    <a:lnTo>
                      <a:pt x="635" y="31"/>
                    </a:lnTo>
                    <a:lnTo>
                      <a:pt x="645" y="37"/>
                    </a:lnTo>
                    <a:lnTo>
                      <a:pt x="656" y="50"/>
                    </a:lnTo>
                    <a:lnTo>
                      <a:pt x="656" y="69"/>
                    </a:lnTo>
                    <a:lnTo>
                      <a:pt x="654" y="78"/>
                    </a:lnTo>
                    <a:lnTo>
                      <a:pt x="649" y="88"/>
                    </a:lnTo>
                    <a:lnTo>
                      <a:pt x="643" y="99"/>
                    </a:lnTo>
                    <a:lnTo>
                      <a:pt x="635" y="109"/>
                    </a:lnTo>
                    <a:lnTo>
                      <a:pt x="628" y="118"/>
                    </a:lnTo>
                    <a:lnTo>
                      <a:pt x="622" y="130"/>
                    </a:lnTo>
                    <a:lnTo>
                      <a:pt x="616" y="137"/>
                    </a:lnTo>
                    <a:lnTo>
                      <a:pt x="611" y="147"/>
                    </a:lnTo>
                    <a:lnTo>
                      <a:pt x="607" y="162"/>
                    </a:lnTo>
                    <a:lnTo>
                      <a:pt x="611" y="172"/>
                    </a:lnTo>
                    <a:lnTo>
                      <a:pt x="618" y="173"/>
                    </a:lnTo>
                    <a:lnTo>
                      <a:pt x="626" y="168"/>
                    </a:lnTo>
                    <a:lnTo>
                      <a:pt x="637" y="160"/>
                    </a:lnTo>
                    <a:lnTo>
                      <a:pt x="643" y="154"/>
                    </a:lnTo>
                    <a:lnTo>
                      <a:pt x="649" y="147"/>
                    </a:lnTo>
                    <a:lnTo>
                      <a:pt x="656" y="141"/>
                    </a:lnTo>
                    <a:lnTo>
                      <a:pt x="664" y="132"/>
                    </a:lnTo>
                    <a:lnTo>
                      <a:pt x="670" y="124"/>
                    </a:lnTo>
                    <a:lnTo>
                      <a:pt x="677" y="115"/>
                    </a:lnTo>
                    <a:lnTo>
                      <a:pt x="681" y="111"/>
                    </a:lnTo>
                    <a:lnTo>
                      <a:pt x="685" y="105"/>
                    </a:lnTo>
                    <a:lnTo>
                      <a:pt x="690" y="101"/>
                    </a:lnTo>
                    <a:lnTo>
                      <a:pt x="694" y="97"/>
                    </a:lnTo>
                    <a:lnTo>
                      <a:pt x="698" y="92"/>
                    </a:lnTo>
                    <a:lnTo>
                      <a:pt x="702" y="88"/>
                    </a:lnTo>
                    <a:lnTo>
                      <a:pt x="706" y="82"/>
                    </a:lnTo>
                    <a:lnTo>
                      <a:pt x="709" y="78"/>
                    </a:lnTo>
                    <a:lnTo>
                      <a:pt x="717" y="69"/>
                    </a:lnTo>
                    <a:lnTo>
                      <a:pt x="723" y="65"/>
                    </a:lnTo>
                    <a:lnTo>
                      <a:pt x="727" y="59"/>
                    </a:lnTo>
                    <a:lnTo>
                      <a:pt x="730" y="56"/>
                    </a:lnTo>
                    <a:lnTo>
                      <a:pt x="734" y="52"/>
                    </a:lnTo>
                    <a:lnTo>
                      <a:pt x="742" y="42"/>
                    </a:lnTo>
                    <a:lnTo>
                      <a:pt x="749" y="35"/>
                    </a:lnTo>
                    <a:lnTo>
                      <a:pt x="757" y="27"/>
                    </a:lnTo>
                    <a:lnTo>
                      <a:pt x="772" y="16"/>
                    </a:lnTo>
                    <a:lnTo>
                      <a:pt x="787" y="6"/>
                    </a:lnTo>
                    <a:lnTo>
                      <a:pt x="799" y="0"/>
                    </a:lnTo>
                    <a:lnTo>
                      <a:pt x="810" y="2"/>
                    </a:lnTo>
                    <a:lnTo>
                      <a:pt x="820" y="8"/>
                    </a:lnTo>
                    <a:lnTo>
                      <a:pt x="827" y="29"/>
                    </a:lnTo>
                    <a:lnTo>
                      <a:pt x="824" y="50"/>
                    </a:lnTo>
                    <a:lnTo>
                      <a:pt x="818" y="59"/>
                    </a:lnTo>
                    <a:lnTo>
                      <a:pt x="810" y="71"/>
                    </a:lnTo>
                    <a:lnTo>
                      <a:pt x="801" y="80"/>
                    </a:lnTo>
                    <a:lnTo>
                      <a:pt x="795" y="86"/>
                    </a:lnTo>
                    <a:lnTo>
                      <a:pt x="791" y="92"/>
                    </a:lnTo>
                    <a:lnTo>
                      <a:pt x="785" y="97"/>
                    </a:lnTo>
                    <a:lnTo>
                      <a:pt x="780" y="101"/>
                    </a:lnTo>
                    <a:lnTo>
                      <a:pt x="774" y="107"/>
                    </a:lnTo>
                    <a:lnTo>
                      <a:pt x="768" y="111"/>
                    </a:lnTo>
                    <a:lnTo>
                      <a:pt x="747" y="130"/>
                    </a:lnTo>
                    <a:lnTo>
                      <a:pt x="742" y="134"/>
                    </a:lnTo>
                    <a:lnTo>
                      <a:pt x="738" y="139"/>
                    </a:lnTo>
                    <a:lnTo>
                      <a:pt x="732" y="143"/>
                    </a:lnTo>
                    <a:lnTo>
                      <a:pt x="730" y="147"/>
                    </a:lnTo>
                    <a:lnTo>
                      <a:pt x="723" y="154"/>
                    </a:lnTo>
                    <a:lnTo>
                      <a:pt x="719" y="160"/>
                    </a:lnTo>
                    <a:lnTo>
                      <a:pt x="719" y="164"/>
                    </a:lnTo>
                    <a:lnTo>
                      <a:pt x="723" y="162"/>
                    </a:lnTo>
                    <a:lnTo>
                      <a:pt x="730" y="158"/>
                    </a:lnTo>
                    <a:lnTo>
                      <a:pt x="753" y="143"/>
                    </a:lnTo>
                    <a:lnTo>
                      <a:pt x="782" y="122"/>
                    </a:lnTo>
                    <a:lnTo>
                      <a:pt x="812" y="103"/>
                    </a:lnTo>
                    <a:lnTo>
                      <a:pt x="844" y="88"/>
                    </a:lnTo>
                    <a:lnTo>
                      <a:pt x="860" y="80"/>
                    </a:lnTo>
                    <a:lnTo>
                      <a:pt x="873" y="78"/>
                    </a:lnTo>
                    <a:lnTo>
                      <a:pt x="881" y="78"/>
                    </a:lnTo>
                    <a:lnTo>
                      <a:pt x="886" y="78"/>
                    </a:lnTo>
                    <a:lnTo>
                      <a:pt x="896" y="80"/>
                    </a:lnTo>
                    <a:lnTo>
                      <a:pt x="905" y="86"/>
                    </a:lnTo>
                    <a:lnTo>
                      <a:pt x="913" y="90"/>
                    </a:lnTo>
                    <a:lnTo>
                      <a:pt x="922" y="101"/>
                    </a:lnTo>
                    <a:lnTo>
                      <a:pt x="930" y="120"/>
                    </a:lnTo>
                    <a:lnTo>
                      <a:pt x="926" y="130"/>
                    </a:lnTo>
                    <a:lnTo>
                      <a:pt x="920" y="139"/>
                    </a:lnTo>
                    <a:lnTo>
                      <a:pt x="911" y="145"/>
                    </a:lnTo>
                    <a:lnTo>
                      <a:pt x="901" y="149"/>
                    </a:lnTo>
                    <a:lnTo>
                      <a:pt x="894" y="151"/>
                    </a:lnTo>
                    <a:lnTo>
                      <a:pt x="888" y="151"/>
                    </a:lnTo>
                    <a:lnTo>
                      <a:pt x="877" y="153"/>
                    </a:lnTo>
                    <a:lnTo>
                      <a:pt x="871" y="154"/>
                    </a:lnTo>
                    <a:lnTo>
                      <a:pt x="865" y="154"/>
                    </a:lnTo>
                    <a:lnTo>
                      <a:pt x="854" y="156"/>
                    </a:lnTo>
                    <a:lnTo>
                      <a:pt x="841" y="162"/>
                    </a:lnTo>
                    <a:lnTo>
                      <a:pt x="841" y="166"/>
                    </a:lnTo>
                    <a:lnTo>
                      <a:pt x="843" y="172"/>
                    </a:lnTo>
                    <a:lnTo>
                      <a:pt x="858" y="191"/>
                    </a:lnTo>
                    <a:lnTo>
                      <a:pt x="875" y="219"/>
                    </a:lnTo>
                    <a:lnTo>
                      <a:pt x="881" y="242"/>
                    </a:lnTo>
                    <a:lnTo>
                      <a:pt x="879" y="246"/>
                    </a:lnTo>
                    <a:lnTo>
                      <a:pt x="877" y="248"/>
                    </a:lnTo>
                    <a:lnTo>
                      <a:pt x="871" y="249"/>
                    </a:lnTo>
                    <a:lnTo>
                      <a:pt x="862" y="248"/>
                    </a:lnTo>
                    <a:lnTo>
                      <a:pt x="854" y="246"/>
                    </a:lnTo>
                    <a:lnTo>
                      <a:pt x="844" y="244"/>
                    </a:lnTo>
                    <a:lnTo>
                      <a:pt x="837" y="240"/>
                    </a:lnTo>
                    <a:lnTo>
                      <a:pt x="827" y="236"/>
                    </a:lnTo>
                    <a:lnTo>
                      <a:pt x="812" y="227"/>
                    </a:lnTo>
                    <a:lnTo>
                      <a:pt x="797" y="217"/>
                    </a:lnTo>
                    <a:lnTo>
                      <a:pt x="784" y="210"/>
                    </a:lnTo>
                    <a:lnTo>
                      <a:pt x="770" y="206"/>
                    </a:lnTo>
                    <a:lnTo>
                      <a:pt x="759" y="204"/>
                    </a:lnTo>
                    <a:lnTo>
                      <a:pt x="751" y="210"/>
                    </a:lnTo>
                    <a:lnTo>
                      <a:pt x="747" y="215"/>
                    </a:lnTo>
                    <a:lnTo>
                      <a:pt x="747" y="223"/>
                    </a:lnTo>
                    <a:lnTo>
                      <a:pt x="753" y="240"/>
                    </a:lnTo>
                    <a:lnTo>
                      <a:pt x="776" y="282"/>
                    </a:lnTo>
                    <a:lnTo>
                      <a:pt x="795" y="322"/>
                    </a:lnTo>
                    <a:lnTo>
                      <a:pt x="795" y="337"/>
                    </a:lnTo>
                    <a:lnTo>
                      <a:pt x="793" y="343"/>
                    </a:lnTo>
                    <a:lnTo>
                      <a:pt x="787" y="345"/>
                    </a:lnTo>
                    <a:lnTo>
                      <a:pt x="778" y="346"/>
                    </a:lnTo>
                    <a:lnTo>
                      <a:pt x="770" y="346"/>
                    </a:lnTo>
                    <a:lnTo>
                      <a:pt x="763" y="343"/>
                    </a:lnTo>
                    <a:lnTo>
                      <a:pt x="755" y="339"/>
                    </a:lnTo>
                    <a:lnTo>
                      <a:pt x="740" y="327"/>
                    </a:lnTo>
                    <a:lnTo>
                      <a:pt x="725" y="314"/>
                    </a:lnTo>
                    <a:lnTo>
                      <a:pt x="708" y="299"/>
                    </a:lnTo>
                    <a:lnTo>
                      <a:pt x="692" y="286"/>
                    </a:lnTo>
                    <a:lnTo>
                      <a:pt x="660" y="268"/>
                    </a:lnTo>
                    <a:lnTo>
                      <a:pt x="647" y="268"/>
                    </a:lnTo>
                    <a:lnTo>
                      <a:pt x="635" y="270"/>
                    </a:lnTo>
                    <a:lnTo>
                      <a:pt x="626" y="276"/>
                    </a:lnTo>
                    <a:lnTo>
                      <a:pt x="624" y="280"/>
                    </a:lnTo>
                    <a:lnTo>
                      <a:pt x="622" y="284"/>
                    </a:lnTo>
                    <a:lnTo>
                      <a:pt x="618" y="291"/>
                    </a:lnTo>
                    <a:lnTo>
                      <a:pt x="620" y="303"/>
                    </a:lnTo>
                    <a:lnTo>
                      <a:pt x="637" y="327"/>
                    </a:lnTo>
                    <a:lnTo>
                      <a:pt x="660" y="346"/>
                    </a:lnTo>
                    <a:lnTo>
                      <a:pt x="673" y="352"/>
                    </a:lnTo>
                    <a:lnTo>
                      <a:pt x="683" y="358"/>
                    </a:lnTo>
                    <a:lnTo>
                      <a:pt x="694" y="365"/>
                    </a:lnTo>
                    <a:lnTo>
                      <a:pt x="704" y="371"/>
                    </a:lnTo>
                    <a:lnTo>
                      <a:pt x="719" y="394"/>
                    </a:lnTo>
                    <a:lnTo>
                      <a:pt x="723" y="409"/>
                    </a:lnTo>
                    <a:lnTo>
                      <a:pt x="717" y="424"/>
                    </a:lnTo>
                    <a:lnTo>
                      <a:pt x="706" y="436"/>
                    </a:lnTo>
                    <a:lnTo>
                      <a:pt x="690" y="443"/>
                    </a:lnTo>
                    <a:lnTo>
                      <a:pt x="681" y="447"/>
                    </a:lnTo>
                    <a:lnTo>
                      <a:pt x="671" y="449"/>
                    </a:lnTo>
                    <a:lnTo>
                      <a:pt x="662" y="451"/>
                    </a:lnTo>
                    <a:lnTo>
                      <a:pt x="652" y="451"/>
                    </a:lnTo>
                    <a:lnTo>
                      <a:pt x="643" y="449"/>
                    </a:lnTo>
                    <a:lnTo>
                      <a:pt x="633" y="447"/>
                    </a:lnTo>
                    <a:lnTo>
                      <a:pt x="626" y="443"/>
                    </a:lnTo>
                    <a:lnTo>
                      <a:pt x="618" y="436"/>
                    </a:lnTo>
                    <a:lnTo>
                      <a:pt x="603" y="421"/>
                    </a:lnTo>
                    <a:lnTo>
                      <a:pt x="588" y="402"/>
                    </a:lnTo>
                    <a:lnTo>
                      <a:pt x="557" y="358"/>
                    </a:lnTo>
                    <a:lnTo>
                      <a:pt x="529" y="326"/>
                    </a:lnTo>
                    <a:lnTo>
                      <a:pt x="516" y="318"/>
                    </a:lnTo>
                    <a:lnTo>
                      <a:pt x="504" y="320"/>
                    </a:lnTo>
                    <a:lnTo>
                      <a:pt x="500" y="324"/>
                    </a:lnTo>
                    <a:lnTo>
                      <a:pt x="500" y="329"/>
                    </a:lnTo>
                    <a:lnTo>
                      <a:pt x="504" y="341"/>
                    </a:lnTo>
                    <a:lnTo>
                      <a:pt x="529" y="373"/>
                    </a:lnTo>
                    <a:lnTo>
                      <a:pt x="544" y="390"/>
                    </a:lnTo>
                    <a:lnTo>
                      <a:pt x="555" y="405"/>
                    </a:lnTo>
                    <a:lnTo>
                      <a:pt x="561" y="421"/>
                    </a:lnTo>
                    <a:lnTo>
                      <a:pt x="557" y="434"/>
                    </a:lnTo>
                    <a:lnTo>
                      <a:pt x="552" y="440"/>
                    </a:lnTo>
                    <a:lnTo>
                      <a:pt x="542" y="445"/>
                    </a:lnTo>
                    <a:lnTo>
                      <a:pt x="531" y="449"/>
                    </a:lnTo>
                    <a:lnTo>
                      <a:pt x="525" y="451"/>
                    </a:lnTo>
                    <a:lnTo>
                      <a:pt x="517" y="453"/>
                    </a:lnTo>
                    <a:lnTo>
                      <a:pt x="510" y="455"/>
                    </a:lnTo>
                    <a:lnTo>
                      <a:pt x="502" y="457"/>
                    </a:lnTo>
                    <a:lnTo>
                      <a:pt x="493" y="459"/>
                    </a:lnTo>
                    <a:lnTo>
                      <a:pt x="485" y="459"/>
                    </a:lnTo>
                    <a:lnTo>
                      <a:pt x="476" y="460"/>
                    </a:lnTo>
                    <a:lnTo>
                      <a:pt x="466" y="460"/>
                    </a:lnTo>
                    <a:lnTo>
                      <a:pt x="457" y="460"/>
                    </a:lnTo>
                    <a:lnTo>
                      <a:pt x="447" y="460"/>
                    </a:lnTo>
                    <a:lnTo>
                      <a:pt x="438" y="460"/>
                    </a:lnTo>
                    <a:lnTo>
                      <a:pt x="428" y="460"/>
                    </a:lnTo>
                    <a:lnTo>
                      <a:pt x="419" y="459"/>
                    </a:lnTo>
                    <a:lnTo>
                      <a:pt x="411" y="459"/>
                    </a:lnTo>
                    <a:lnTo>
                      <a:pt x="401" y="457"/>
                    </a:lnTo>
                    <a:lnTo>
                      <a:pt x="392" y="455"/>
                    </a:lnTo>
                    <a:lnTo>
                      <a:pt x="382" y="453"/>
                    </a:lnTo>
                    <a:lnTo>
                      <a:pt x="375" y="451"/>
                    </a:lnTo>
                    <a:lnTo>
                      <a:pt x="367" y="449"/>
                    </a:lnTo>
                    <a:lnTo>
                      <a:pt x="360" y="445"/>
                    </a:lnTo>
                    <a:lnTo>
                      <a:pt x="344" y="438"/>
                    </a:lnTo>
                    <a:lnTo>
                      <a:pt x="333" y="430"/>
                    </a:lnTo>
                    <a:lnTo>
                      <a:pt x="323" y="419"/>
                    </a:lnTo>
                    <a:lnTo>
                      <a:pt x="306" y="402"/>
                    </a:lnTo>
                    <a:lnTo>
                      <a:pt x="287" y="386"/>
                    </a:lnTo>
                    <a:lnTo>
                      <a:pt x="266" y="379"/>
                    </a:lnTo>
                    <a:lnTo>
                      <a:pt x="257" y="375"/>
                    </a:lnTo>
                    <a:lnTo>
                      <a:pt x="247" y="373"/>
                    </a:lnTo>
                    <a:lnTo>
                      <a:pt x="240" y="371"/>
                    </a:lnTo>
                    <a:lnTo>
                      <a:pt x="230" y="371"/>
                    </a:lnTo>
                    <a:lnTo>
                      <a:pt x="217" y="369"/>
                    </a:lnTo>
                    <a:lnTo>
                      <a:pt x="208" y="369"/>
                    </a:lnTo>
                    <a:lnTo>
                      <a:pt x="204" y="369"/>
                    </a:lnTo>
                    <a:lnTo>
                      <a:pt x="335" y="331"/>
                    </a:lnTo>
                    <a:lnTo>
                      <a:pt x="508" y="419"/>
                    </a:lnTo>
                    <a:lnTo>
                      <a:pt x="375" y="316"/>
                    </a:lnTo>
                    <a:lnTo>
                      <a:pt x="531" y="272"/>
                    </a:lnTo>
                    <a:lnTo>
                      <a:pt x="656" y="409"/>
                    </a:lnTo>
                    <a:lnTo>
                      <a:pt x="561" y="259"/>
                    </a:lnTo>
                    <a:lnTo>
                      <a:pt x="664" y="227"/>
                    </a:lnTo>
                    <a:lnTo>
                      <a:pt x="763" y="314"/>
                    </a:lnTo>
                    <a:lnTo>
                      <a:pt x="690" y="217"/>
                    </a:lnTo>
                    <a:lnTo>
                      <a:pt x="772" y="183"/>
                    </a:lnTo>
                    <a:lnTo>
                      <a:pt x="844" y="215"/>
                    </a:lnTo>
                    <a:lnTo>
                      <a:pt x="789" y="168"/>
                    </a:lnTo>
                    <a:lnTo>
                      <a:pt x="890" y="107"/>
                    </a:lnTo>
                    <a:lnTo>
                      <a:pt x="753" y="170"/>
                    </a:lnTo>
                    <a:lnTo>
                      <a:pt x="647" y="210"/>
                    </a:lnTo>
                    <a:lnTo>
                      <a:pt x="795" y="44"/>
                    </a:lnTo>
                    <a:lnTo>
                      <a:pt x="605" y="219"/>
                    </a:lnTo>
                    <a:lnTo>
                      <a:pt x="521" y="242"/>
                    </a:lnTo>
                    <a:lnTo>
                      <a:pt x="624" y="69"/>
                    </a:lnTo>
                    <a:lnTo>
                      <a:pt x="481" y="249"/>
                    </a:lnTo>
                    <a:lnTo>
                      <a:pt x="358" y="287"/>
                    </a:lnTo>
                    <a:lnTo>
                      <a:pt x="413" y="126"/>
                    </a:lnTo>
                    <a:lnTo>
                      <a:pt x="322" y="299"/>
                    </a:lnTo>
                    <a:lnTo>
                      <a:pt x="306" y="307"/>
                    </a:lnTo>
                    <a:lnTo>
                      <a:pt x="289" y="312"/>
                    </a:lnTo>
                    <a:lnTo>
                      <a:pt x="268" y="322"/>
                    </a:lnTo>
                    <a:lnTo>
                      <a:pt x="246" y="331"/>
                    </a:lnTo>
                    <a:lnTo>
                      <a:pt x="223" y="339"/>
                    </a:lnTo>
                    <a:lnTo>
                      <a:pt x="217" y="341"/>
                    </a:lnTo>
                    <a:lnTo>
                      <a:pt x="211" y="343"/>
                    </a:lnTo>
                    <a:lnTo>
                      <a:pt x="206" y="345"/>
                    </a:lnTo>
                    <a:lnTo>
                      <a:pt x="200" y="346"/>
                    </a:lnTo>
                    <a:lnTo>
                      <a:pt x="194" y="348"/>
                    </a:lnTo>
                    <a:lnTo>
                      <a:pt x="190" y="348"/>
                    </a:lnTo>
                    <a:lnTo>
                      <a:pt x="181" y="350"/>
                    </a:lnTo>
                    <a:lnTo>
                      <a:pt x="171" y="352"/>
                    </a:lnTo>
                    <a:lnTo>
                      <a:pt x="166" y="352"/>
                    </a:lnTo>
                    <a:lnTo>
                      <a:pt x="160" y="352"/>
                    </a:lnTo>
                    <a:lnTo>
                      <a:pt x="154" y="352"/>
                    </a:lnTo>
                    <a:lnTo>
                      <a:pt x="147" y="352"/>
                    </a:lnTo>
                    <a:lnTo>
                      <a:pt x="141" y="352"/>
                    </a:lnTo>
                    <a:lnTo>
                      <a:pt x="133" y="350"/>
                    </a:lnTo>
                    <a:lnTo>
                      <a:pt x="126" y="350"/>
                    </a:lnTo>
                    <a:lnTo>
                      <a:pt x="118" y="350"/>
                    </a:lnTo>
                    <a:lnTo>
                      <a:pt x="111" y="348"/>
                    </a:lnTo>
                    <a:lnTo>
                      <a:pt x="103" y="348"/>
                    </a:lnTo>
                    <a:lnTo>
                      <a:pt x="95" y="348"/>
                    </a:lnTo>
                    <a:lnTo>
                      <a:pt x="88" y="346"/>
                    </a:lnTo>
                    <a:lnTo>
                      <a:pt x="80" y="346"/>
                    </a:lnTo>
                    <a:lnTo>
                      <a:pt x="73" y="345"/>
                    </a:lnTo>
                    <a:lnTo>
                      <a:pt x="59" y="343"/>
                    </a:lnTo>
                    <a:lnTo>
                      <a:pt x="52" y="343"/>
                    </a:lnTo>
                    <a:lnTo>
                      <a:pt x="44" y="341"/>
                    </a:lnTo>
                    <a:lnTo>
                      <a:pt x="33" y="339"/>
                    </a:lnTo>
                    <a:lnTo>
                      <a:pt x="21" y="337"/>
                    </a:lnTo>
                    <a:lnTo>
                      <a:pt x="12" y="337"/>
                    </a:lnTo>
                    <a:lnTo>
                      <a:pt x="6" y="335"/>
                    </a:lnTo>
                    <a:lnTo>
                      <a:pt x="0" y="333"/>
                    </a:lnTo>
                    <a:lnTo>
                      <a:pt x="103" y="274"/>
                    </a:lnTo>
                    <a:lnTo>
                      <a:pt x="105" y="282"/>
                    </a:lnTo>
                    <a:lnTo>
                      <a:pt x="122" y="299"/>
                    </a:lnTo>
                    <a:lnTo>
                      <a:pt x="149" y="316"/>
                    </a:lnTo>
                    <a:lnTo>
                      <a:pt x="149" y="31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B0C2B0">
                      <a:gamma/>
                      <a:shade val="46275"/>
                      <a:invGamma/>
                    </a:srgbClr>
                  </a:gs>
                  <a:gs pos="50000">
                    <a:srgbClr val="B0C2B0"/>
                  </a:gs>
                  <a:gs pos="100000">
                    <a:srgbClr val="B0C2B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96" name="Freeform 24"/>
              <p:cNvSpPr>
                <a:spLocks/>
              </p:cNvSpPr>
              <p:nvPr/>
            </p:nvSpPr>
            <p:spPr bwMode="auto">
              <a:xfrm rot="-6204866">
                <a:off x="1527" y="-513"/>
                <a:ext cx="360" cy="1770"/>
              </a:xfrm>
              <a:custGeom>
                <a:avLst/>
                <a:gdLst/>
                <a:ahLst/>
                <a:cxnLst>
                  <a:cxn ang="0">
                    <a:pos x="703" y="331"/>
                  </a:cxn>
                  <a:cxn ang="0">
                    <a:pos x="699" y="488"/>
                  </a:cxn>
                  <a:cxn ang="0">
                    <a:pos x="737" y="576"/>
                  </a:cxn>
                  <a:cxn ang="0">
                    <a:pos x="783" y="656"/>
                  </a:cxn>
                  <a:cxn ang="0">
                    <a:pos x="838" y="745"/>
                  </a:cxn>
                  <a:cxn ang="0">
                    <a:pos x="882" y="914"/>
                  </a:cxn>
                  <a:cxn ang="0">
                    <a:pos x="855" y="1011"/>
                  </a:cxn>
                  <a:cxn ang="0">
                    <a:pos x="810" y="1093"/>
                  </a:cxn>
                  <a:cxn ang="0">
                    <a:pos x="783" y="1040"/>
                  </a:cxn>
                  <a:cxn ang="0">
                    <a:pos x="741" y="952"/>
                  </a:cxn>
                  <a:cxn ang="0">
                    <a:pos x="650" y="971"/>
                  </a:cxn>
                  <a:cxn ang="0">
                    <a:pos x="669" y="1099"/>
                  </a:cxn>
                  <a:cxn ang="0">
                    <a:pos x="739" y="1215"/>
                  </a:cxn>
                  <a:cxn ang="0">
                    <a:pos x="764" y="1342"/>
                  </a:cxn>
                  <a:cxn ang="0">
                    <a:pos x="650" y="1348"/>
                  </a:cxn>
                  <a:cxn ang="0">
                    <a:pos x="585" y="1228"/>
                  </a:cxn>
                  <a:cxn ang="0">
                    <a:pos x="528" y="1241"/>
                  </a:cxn>
                  <a:cxn ang="0">
                    <a:pos x="564" y="1353"/>
                  </a:cxn>
                  <a:cxn ang="0">
                    <a:pos x="589" y="1420"/>
                  </a:cxn>
                  <a:cxn ang="0">
                    <a:pos x="616" y="1498"/>
                  </a:cxn>
                  <a:cxn ang="0">
                    <a:pos x="644" y="1640"/>
                  </a:cxn>
                  <a:cxn ang="0">
                    <a:pos x="524" y="1642"/>
                  </a:cxn>
                  <a:cxn ang="0">
                    <a:pos x="490" y="1538"/>
                  </a:cxn>
                  <a:cxn ang="0">
                    <a:pos x="466" y="1420"/>
                  </a:cxn>
                  <a:cxn ang="0">
                    <a:pos x="443" y="1403"/>
                  </a:cxn>
                  <a:cxn ang="0">
                    <a:pos x="441" y="1718"/>
                  </a:cxn>
                  <a:cxn ang="0">
                    <a:pos x="355" y="1781"/>
                  </a:cxn>
                  <a:cxn ang="0">
                    <a:pos x="298" y="1686"/>
                  </a:cxn>
                  <a:cxn ang="0">
                    <a:pos x="331" y="1583"/>
                  </a:cxn>
                  <a:cxn ang="0">
                    <a:pos x="154" y="1568"/>
                  </a:cxn>
                  <a:cxn ang="0">
                    <a:pos x="203" y="1502"/>
                  </a:cxn>
                  <a:cxn ang="0">
                    <a:pos x="336" y="1405"/>
                  </a:cxn>
                  <a:cxn ang="0">
                    <a:pos x="104" y="1353"/>
                  </a:cxn>
                  <a:cxn ang="0">
                    <a:pos x="99" y="1279"/>
                  </a:cxn>
                  <a:cxn ang="0">
                    <a:pos x="323" y="1177"/>
                  </a:cxn>
                  <a:cxn ang="0">
                    <a:pos x="323" y="1085"/>
                  </a:cxn>
                  <a:cxn ang="0">
                    <a:pos x="129" y="1142"/>
                  </a:cxn>
                  <a:cxn ang="0">
                    <a:pos x="0" y="1059"/>
                  </a:cxn>
                  <a:cxn ang="0">
                    <a:pos x="49" y="962"/>
                  </a:cxn>
                  <a:cxn ang="0">
                    <a:pos x="353" y="901"/>
                  </a:cxn>
                  <a:cxn ang="0">
                    <a:pos x="273" y="855"/>
                  </a:cxn>
                  <a:cxn ang="0">
                    <a:pos x="138" y="810"/>
                  </a:cxn>
                  <a:cxn ang="0">
                    <a:pos x="165" y="713"/>
                  </a:cxn>
                  <a:cxn ang="0">
                    <a:pos x="213" y="618"/>
                  </a:cxn>
                  <a:cxn ang="0">
                    <a:pos x="277" y="532"/>
                  </a:cxn>
                  <a:cxn ang="0">
                    <a:pos x="391" y="464"/>
                  </a:cxn>
                  <a:cxn ang="0">
                    <a:pos x="553" y="367"/>
                  </a:cxn>
                  <a:cxn ang="0">
                    <a:pos x="216" y="777"/>
                  </a:cxn>
                  <a:cxn ang="0">
                    <a:pos x="148" y="1308"/>
                  </a:cxn>
                  <a:cxn ang="0">
                    <a:pos x="403" y="1429"/>
                  </a:cxn>
                  <a:cxn ang="0">
                    <a:pos x="526" y="893"/>
                  </a:cxn>
                  <a:cxn ang="0">
                    <a:pos x="608" y="466"/>
                  </a:cxn>
                  <a:cxn ang="0">
                    <a:pos x="635" y="327"/>
                  </a:cxn>
                  <a:cxn ang="0">
                    <a:pos x="661" y="253"/>
                  </a:cxn>
                  <a:cxn ang="0">
                    <a:pos x="705" y="184"/>
                  </a:cxn>
                  <a:cxn ang="0">
                    <a:pos x="756" y="112"/>
                  </a:cxn>
                  <a:cxn ang="0">
                    <a:pos x="831" y="19"/>
                  </a:cxn>
                  <a:cxn ang="0">
                    <a:pos x="734" y="268"/>
                  </a:cxn>
                </a:cxnLst>
                <a:rect l="0" t="0" r="r" b="b"/>
                <a:pathLst>
                  <a:path w="884" h="1781">
                    <a:moveTo>
                      <a:pt x="734" y="268"/>
                    </a:moveTo>
                    <a:lnTo>
                      <a:pt x="730" y="274"/>
                    </a:lnTo>
                    <a:lnTo>
                      <a:pt x="720" y="289"/>
                    </a:lnTo>
                    <a:lnTo>
                      <a:pt x="715" y="300"/>
                    </a:lnTo>
                    <a:lnTo>
                      <a:pt x="709" y="314"/>
                    </a:lnTo>
                    <a:lnTo>
                      <a:pt x="703" y="331"/>
                    </a:lnTo>
                    <a:lnTo>
                      <a:pt x="697" y="348"/>
                    </a:lnTo>
                    <a:lnTo>
                      <a:pt x="692" y="390"/>
                    </a:lnTo>
                    <a:lnTo>
                      <a:pt x="692" y="437"/>
                    </a:lnTo>
                    <a:lnTo>
                      <a:pt x="694" y="462"/>
                    </a:lnTo>
                    <a:lnTo>
                      <a:pt x="697" y="475"/>
                    </a:lnTo>
                    <a:lnTo>
                      <a:pt x="699" y="488"/>
                    </a:lnTo>
                    <a:lnTo>
                      <a:pt x="705" y="504"/>
                    </a:lnTo>
                    <a:lnTo>
                      <a:pt x="709" y="519"/>
                    </a:lnTo>
                    <a:lnTo>
                      <a:pt x="715" y="532"/>
                    </a:lnTo>
                    <a:lnTo>
                      <a:pt x="722" y="547"/>
                    </a:lnTo>
                    <a:lnTo>
                      <a:pt x="730" y="563"/>
                    </a:lnTo>
                    <a:lnTo>
                      <a:pt x="737" y="576"/>
                    </a:lnTo>
                    <a:lnTo>
                      <a:pt x="745" y="591"/>
                    </a:lnTo>
                    <a:lnTo>
                      <a:pt x="753" y="602"/>
                    </a:lnTo>
                    <a:lnTo>
                      <a:pt x="760" y="618"/>
                    </a:lnTo>
                    <a:lnTo>
                      <a:pt x="768" y="631"/>
                    </a:lnTo>
                    <a:lnTo>
                      <a:pt x="777" y="642"/>
                    </a:lnTo>
                    <a:lnTo>
                      <a:pt x="783" y="656"/>
                    </a:lnTo>
                    <a:lnTo>
                      <a:pt x="791" y="667"/>
                    </a:lnTo>
                    <a:lnTo>
                      <a:pt x="798" y="679"/>
                    </a:lnTo>
                    <a:lnTo>
                      <a:pt x="813" y="701"/>
                    </a:lnTo>
                    <a:lnTo>
                      <a:pt x="819" y="713"/>
                    </a:lnTo>
                    <a:lnTo>
                      <a:pt x="827" y="724"/>
                    </a:lnTo>
                    <a:lnTo>
                      <a:pt x="838" y="745"/>
                    </a:lnTo>
                    <a:lnTo>
                      <a:pt x="851" y="766"/>
                    </a:lnTo>
                    <a:lnTo>
                      <a:pt x="861" y="787"/>
                    </a:lnTo>
                    <a:lnTo>
                      <a:pt x="869" y="808"/>
                    </a:lnTo>
                    <a:lnTo>
                      <a:pt x="876" y="829"/>
                    </a:lnTo>
                    <a:lnTo>
                      <a:pt x="884" y="871"/>
                    </a:lnTo>
                    <a:lnTo>
                      <a:pt x="882" y="914"/>
                    </a:lnTo>
                    <a:lnTo>
                      <a:pt x="878" y="935"/>
                    </a:lnTo>
                    <a:lnTo>
                      <a:pt x="872" y="956"/>
                    </a:lnTo>
                    <a:lnTo>
                      <a:pt x="870" y="966"/>
                    </a:lnTo>
                    <a:lnTo>
                      <a:pt x="869" y="975"/>
                    </a:lnTo>
                    <a:lnTo>
                      <a:pt x="861" y="994"/>
                    </a:lnTo>
                    <a:lnTo>
                      <a:pt x="855" y="1011"/>
                    </a:lnTo>
                    <a:lnTo>
                      <a:pt x="848" y="1026"/>
                    </a:lnTo>
                    <a:lnTo>
                      <a:pt x="840" y="1042"/>
                    </a:lnTo>
                    <a:lnTo>
                      <a:pt x="834" y="1055"/>
                    </a:lnTo>
                    <a:lnTo>
                      <a:pt x="827" y="1066"/>
                    </a:lnTo>
                    <a:lnTo>
                      <a:pt x="821" y="1076"/>
                    </a:lnTo>
                    <a:lnTo>
                      <a:pt x="810" y="1093"/>
                    </a:lnTo>
                    <a:lnTo>
                      <a:pt x="798" y="1106"/>
                    </a:lnTo>
                    <a:lnTo>
                      <a:pt x="796" y="1099"/>
                    </a:lnTo>
                    <a:lnTo>
                      <a:pt x="794" y="1081"/>
                    </a:lnTo>
                    <a:lnTo>
                      <a:pt x="791" y="1070"/>
                    </a:lnTo>
                    <a:lnTo>
                      <a:pt x="787" y="1055"/>
                    </a:lnTo>
                    <a:lnTo>
                      <a:pt x="783" y="1040"/>
                    </a:lnTo>
                    <a:lnTo>
                      <a:pt x="777" y="1024"/>
                    </a:lnTo>
                    <a:lnTo>
                      <a:pt x="772" y="1009"/>
                    </a:lnTo>
                    <a:lnTo>
                      <a:pt x="764" y="994"/>
                    </a:lnTo>
                    <a:lnTo>
                      <a:pt x="758" y="979"/>
                    </a:lnTo>
                    <a:lnTo>
                      <a:pt x="751" y="966"/>
                    </a:lnTo>
                    <a:lnTo>
                      <a:pt x="741" y="952"/>
                    </a:lnTo>
                    <a:lnTo>
                      <a:pt x="732" y="943"/>
                    </a:lnTo>
                    <a:lnTo>
                      <a:pt x="711" y="928"/>
                    </a:lnTo>
                    <a:lnTo>
                      <a:pt x="692" y="926"/>
                    </a:lnTo>
                    <a:lnTo>
                      <a:pt x="675" y="933"/>
                    </a:lnTo>
                    <a:lnTo>
                      <a:pt x="659" y="950"/>
                    </a:lnTo>
                    <a:lnTo>
                      <a:pt x="650" y="971"/>
                    </a:lnTo>
                    <a:lnTo>
                      <a:pt x="644" y="998"/>
                    </a:lnTo>
                    <a:lnTo>
                      <a:pt x="644" y="1028"/>
                    </a:lnTo>
                    <a:lnTo>
                      <a:pt x="650" y="1057"/>
                    </a:lnTo>
                    <a:lnTo>
                      <a:pt x="654" y="1070"/>
                    </a:lnTo>
                    <a:lnTo>
                      <a:pt x="661" y="1083"/>
                    </a:lnTo>
                    <a:lnTo>
                      <a:pt x="669" y="1099"/>
                    </a:lnTo>
                    <a:lnTo>
                      <a:pt x="680" y="1114"/>
                    </a:lnTo>
                    <a:lnTo>
                      <a:pt x="692" y="1131"/>
                    </a:lnTo>
                    <a:lnTo>
                      <a:pt x="703" y="1152"/>
                    </a:lnTo>
                    <a:lnTo>
                      <a:pt x="715" y="1173"/>
                    </a:lnTo>
                    <a:lnTo>
                      <a:pt x="728" y="1194"/>
                    </a:lnTo>
                    <a:lnTo>
                      <a:pt x="739" y="1215"/>
                    </a:lnTo>
                    <a:lnTo>
                      <a:pt x="751" y="1235"/>
                    </a:lnTo>
                    <a:lnTo>
                      <a:pt x="758" y="1258"/>
                    </a:lnTo>
                    <a:lnTo>
                      <a:pt x="764" y="1277"/>
                    </a:lnTo>
                    <a:lnTo>
                      <a:pt x="770" y="1317"/>
                    </a:lnTo>
                    <a:lnTo>
                      <a:pt x="766" y="1334"/>
                    </a:lnTo>
                    <a:lnTo>
                      <a:pt x="764" y="1342"/>
                    </a:lnTo>
                    <a:lnTo>
                      <a:pt x="758" y="1350"/>
                    </a:lnTo>
                    <a:lnTo>
                      <a:pt x="747" y="1363"/>
                    </a:lnTo>
                    <a:lnTo>
                      <a:pt x="730" y="1374"/>
                    </a:lnTo>
                    <a:lnTo>
                      <a:pt x="694" y="1380"/>
                    </a:lnTo>
                    <a:lnTo>
                      <a:pt x="663" y="1363"/>
                    </a:lnTo>
                    <a:lnTo>
                      <a:pt x="650" y="1348"/>
                    </a:lnTo>
                    <a:lnTo>
                      <a:pt x="639" y="1329"/>
                    </a:lnTo>
                    <a:lnTo>
                      <a:pt x="627" y="1310"/>
                    </a:lnTo>
                    <a:lnTo>
                      <a:pt x="616" y="1289"/>
                    </a:lnTo>
                    <a:lnTo>
                      <a:pt x="606" y="1266"/>
                    </a:lnTo>
                    <a:lnTo>
                      <a:pt x="595" y="1245"/>
                    </a:lnTo>
                    <a:lnTo>
                      <a:pt x="585" y="1228"/>
                    </a:lnTo>
                    <a:lnTo>
                      <a:pt x="576" y="1211"/>
                    </a:lnTo>
                    <a:lnTo>
                      <a:pt x="555" y="1188"/>
                    </a:lnTo>
                    <a:lnTo>
                      <a:pt x="534" y="1186"/>
                    </a:lnTo>
                    <a:lnTo>
                      <a:pt x="526" y="1196"/>
                    </a:lnTo>
                    <a:lnTo>
                      <a:pt x="524" y="1215"/>
                    </a:lnTo>
                    <a:lnTo>
                      <a:pt x="528" y="1241"/>
                    </a:lnTo>
                    <a:lnTo>
                      <a:pt x="532" y="1256"/>
                    </a:lnTo>
                    <a:lnTo>
                      <a:pt x="538" y="1273"/>
                    </a:lnTo>
                    <a:lnTo>
                      <a:pt x="543" y="1292"/>
                    </a:lnTo>
                    <a:lnTo>
                      <a:pt x="549" y="1311"/>
                    </a:lnTo>
                    <a:lnTo>
                      <a:pt x="557" y="1332"/>
                    </a:lnTo>
                    <a:lnTo>
                      <a:pt x="564" y="1353"/>
                    </a:lnTo>
                    <a:lnTo>
                      <a:pt x="568" y="1365"/>
                    </a:lnTo>
                    <a:lnTo>
                      <a:pt x="572" y="1374"/>
                    </a:lnTo>
                    <a:lnTo>
                      <a:pt x="576" y="1386"/>
                    </a:lnTo>
                    <a:lnTo>
                      <a:pt x="580" y="1397"/>
                    </a:lnTo>
                    <a:lnTo>
                      <a:pt x="585" y="1408"/>
                    </a:lnTo>
                    <a:lnTo>
                      <a:pt x="589" y="1420"/>
                    </a:lnTo>
                    <a:lnTo>
                      <a:pt x="593" y="1431"/>
                    </a:lnTo>
                    <a:lnTo>
                      <a:pt x="597" y="1443"/>
                    </a:lnTo>
                    <a:lnTo>
                      <a:pt x="604" y="1465"/>
                    </a:lnTo>
                    <a:lnTo>
                      <a:pt x="608" y="1477"/>
                    </a:lnTo>
                    <a:lnTo>
                      <a:pt x="612" y="1488"/>
                    </a:lnTo>
                    <a:lnTo>
                      <a:pt x="616" y="1498"/>
                    </a:lnTo>
                    <a:lnTo>
                      <a:pt x="620" y="1509"/>
                    </a:lnTo>
                    <a:lnTo>
                      <a:pt x="625" y="1530"/>
                    </a:lnTo>
                    <a:lnTo>
                      <a:pt x="631" y="1551"/>
                    </a:lnTo>
                    <a:lnTo>
                      <a:pt x="637" y="1572"/>
                    </a:lnTo>
                    <a:lnTo>
                      <a:pt x="644" y="1608"/>
                    </a:lnTo>
                    <a:lnTo>
                      <a:pt x="644" y="1640"/>
                    </a:lnTo>
                    <a:lnTo>
                      <a:pt x="640" y="1667"/>
                    </a:lnTo>
                    <a:lnTo>
                      <a:pt x="629" y="1684"/>
                    </a:lnTo>
                    <a:lnTo>
                      <a:pt x="610" y="1694"/>
                    </a:lnTo>
                    <a:lnTo>
                      <a:pt x="568" y="1688"/>
                    </a:lnTo>
                    <a:lnTo>
                      <a:pt x="538" y="1663"/>
                    </a:lnTo>
                    <a:lnTo>
                      <a:pt x="524" y="1642"/>
                    </a:lnTo>
                    <a:lnTo>
                      <a:pt x="513" y="1619"/>
                    </a:lnTo>
                    <a:lnTo>
                      <a:pt x="504" y="1593"/>
                    </a:lnTo>
                    <a:lnTo>
                      <a:pt x="502" y="1580"/>
                    </a:lnTo>
                    <a:lnTo>
                      <a:pt x="496" y="1566"/>
                    </a:lnTo>
                    <a:lnTo>
                      <a:pt x="494" y="1553"/>
                    </a:lnTo>
                    <a:lnTo>
                      <a:pt x="490" y="1538"/>
                    </a:lnTo>
                    <a:lnTo>
                      <a:pt x="486" y="1524"/>
                    </a:lnTo>
                    <a:lnTo>
                      <a:pt x="485" y="1511"/>
                    </a:lnTo>
                    <a:lnTo>
                      <a:pt x="473" y="1456"/>
                    </a:lnTo>
                    <a:lnTo>
                      <a:pt x="471" y="1443"/>
                    </a:lnTo>
                    <a:lnTo>
                      <a:pt x="467" y="1431"/>
                    </a:lnTo>
                    <a:lnTo>
                      <a:pt x="466" y="1420"/>
                    </a:lnTo>
                    <a:lnTo>
                      <a:pt x="464" y="1410"/>
                    </a:lnTo>
                    <a:lnTo>
                      <a:pt x="456" y="1391"/>
                    </a:lnTo>
                    <a:lnTo>
                      <a:pt x="450" y="1378"/>
                    </a:lnTo>
                    <a:lnTo>
                      <a:pt x="443" y="1374"/>
                    </a:lnTo>
                    <a:lnTo>
                      <a:pt x="443" y="1384"/>
                    </a:lnTo>
                    <a:lnTo>
                      <a:pt x="443" y="1403"/>
                    </a:lnTo>
                    <a:lnTo>
                      <a:pt x="446" y="1454"/>
                    </a:lnTo>
                    <a:lnTo>
                      <a:pt x="454" y="1521"/>
                    </a:lnTo>
                    <a:lnTo>
                      <a:pt x="456" y="1593"/>
                    </a:lnTo>
                    <a:lnTo>
                      <a:pt x="454" y="1661"/>
                    </a:lnTo>
                    <a:lnTo>
                      <a:pt x="448" y="1692"/>
                    </a:lnTo>
                    <a:lnTo>
                      <a:pt x="441" y="1718"/>
                    </a:lnTo>
                    <a:lnTo>
                      <a:pt x="435" y="1730"/>
                    </a:lnTo>
                    <a:lnTo>
                      <a:pt x="429" y="1739"/>
                    </a:lnTo>
                    <a:lnTo>
                      <a:pt x="414" y="1754"/>
                    </a:lnTo>
                    <a:lnTo>
                      <a:pt x="399" y="1766"/>
                    </a:lnTo>
                    <a:lnTo>
                      <a:pt x="382" y="1773"/>
                    </a:lnTo>
                    <a:lnTo>
                      <a:pt x="355" y="1781"/>
                    </a:lnTo>
                    <a:lnTo>
                      <a:pt x="313" y="1771"/>
                    </a:lnTo>
                    <a:lnTo>
                      <a:pt x="300" y="1758"/>
                    </a:lnTo>
                    <a:lnTo>
                      <a:pt x="292" y="1741"/>
                    </a:lnTo>
                    <a:lnTo>
                      <a:pt x="291" y="1720"/>
                    </a:lnTo>
                    <a:lnTo>
                      <a:pt x="294" y="1697"/>
                    </a:lnTo>
                    <a:lnTo>
                      <a:pt x="298" y="1686"/>
                    </a:lnTo>
                    <a:lnTo>
                      <a:pt x="302" y="1675"/>
                    </a:lnTo>
                    <a:lnTo>
                      <a:pt x="312" y="1652"/>
                    </a:lnTo>
                    <a:lnTo>
                      <a:pt x="315" y="1640"/>
                    </a:lnTo>
                    <a:lnTo>
                      <a:pt x="319" y="1631"/>
                    </a:lnTo>
                    <a:lnTo>
                      <a:pt x="327" y="1612"/>
                    </a:lnTo>
                    <a:lnTo>
                      <a:pt x="331" y="1583"/>
                    </a:lnTo>
                    <a:lnTo>
                      <a:pt x="325" y="1578"/>
                    </a:lnTo>
                    <a:lnTo>
                      <a:pt x="313" y="1578"/>
                    </a:lnTo>
                    <a:lnTo>
                      <a:pt x="266" y="1583"/>
                    </a:lnTo>
                    <a:lnTo>
                      <a:pt x="201" y="1587"/>
                    </a:lnTo>
                    <a:lnTo>
                      <a:pt x="158" y="1576"/>
                    </a:lnTo>
                    <a:lnTo>
                      <a:pt x="154" y="1568"/>
                    </a:lnTo>
                    <a:lnTo>
                      <a:pt x="154" y="1561"/>
                    </a:lnTo>
                    <a:lnTo>
                      <a:pt x="156" y="1549"/>
                    </a:lnTo>
                    <a:lnTo>
                      <a:pt x="165" y="1538"/>
                    </a:lnTo>
                    <a:lnTo>
                      <a:pt x="177" y="1524"/>
                    </a:lnTo>
                    <a:lnTo>
                      <a:pt x="190" y="1513"/>
                    </a:lnTo>
                    <a:lnTo>
                      <a:pt x="203" y="1502"/>
                    </a:lnTo>
                    <a:lnTo>
                      <a:pt x="218" y="1492"/>
                    </a:lnTo>
                    <a:lnTo>
                      <a:pt x="249" y="1473"/>
                    </a:lnTo>
                    <a:lnTo>
                      <a:pt x="279" y="1456"/>
                    </a:lnTo>
                    <a:lnTo>
                      <a:pt x="306" y="1441"/>
                    </a:lnTo>
                    <a:lnTo>
                      <a:pt x="325" y="1424"/>
                    </a:lnTo>
                    <a:lnTo>
                      <a:pt x="336" y="1405"/>
                    </a:lnTo>
                    <a:lnTo>
                      <a:pt x="334" y="1384"/>
                    </a:lnTo>
                    <a:lnTo>
                      <a:pt x="329" y="1376"/>
                    </a:lnTo>
                    <a:lnTo>
                      <a:pt x="317" y="1369"/>
                    </a:lnTo>
                    <a:lnTo>
                      <a:pt x="283" y="1361"/>
                    </a:lnTo>
                    <a:lnTo>
                      <a:pt x="190" y="1359"/>
                    </a:lnTo>
                    <a:lnTo>
                      <a:pt x="104" y="1353"/>
                    </a:lnTo>
                    <a:lnTo>
                      <a:pt x="80" y="1340"/>
                    </a:lnTo>
                    <a:lnTo>
                      <a:pt x="74" y="1331"/>
                    </a:lnTo>
                    <a:lnTo>
                      <a:pt x="74" y="1317"/>
                    </a:lnTo>
                    <a:lnTo>
                      <a:pt x="80" y="1302"/>
                    </a:lnTo>
                    <a:lnTo>
                      <a:pt x="87" y="1289"/>
                    </a:lnTo>
                    <a:lnTo>
                      <a:pt x="99" y="1279"/>
                    </a:lnTo>
                    <a:lnTo>
                      <a:pt x="114" y="1270"/>
                    </a:lnTo>
                    <a:lnTo>
                      <a:pt x="148" y="1254"/>
                    </a:lnTo>
                    <a:lnTo>
                      <a:pt x="186" y="1241"/>
                    </a:lnTo>
                    <a:lnTo>
                      <a:pt x="228" y="1228"/>
                    </a:lnTo>
                    <a:lnTo>
                      <a:pt x="266" y="1215"/>
                    </a:lnTo>
                    <a:lnTo>
                      <a:pt x="323" y="1177"/>
                    </a:lnTo>
                    <a:lnTo>
                      <a:pt x="336" y="1154"/>
                    </a:lnTo>
                    <a:lnTo>
                      <a:pt x="344" y="1131"/>
                    </a:lnTo>
                    <a:lnTo>
                      <a:pt x="344" y="1112"/>
                    </a:lnTo>
                    <a:lnTo>
                      <a:pt x="340" y="1104"/>
                    </a:lnTo>
                    <a:lnTo>
                      <a:pt x="336" y="1097"/>
                    </a:lnTo>
                    <a:lnTo>
                      <a:pt x="323" y="1085"/>
                    </a:lnTo>
                    <a:lnTo>
                      <a:pt x="304" y="1078"/>
                    </a:lnTo>
                    <a:lnTo>
                      <a:pt x="249" y="1081"/>
                    </a:lnTo>
                    <a:lnTo>
                      <a:pt x="192" y="1102"/>
                    </a:lnTo>
                    <a:lnTo>
                      <a:pt x="171" y="1116"/>
                    </a:lnTo>
                    <a:lnTo>
                      <a:pt x="150" y="1129"/>
                    </a:lnTo>
                    <a:lnTo>
                      <a:pt x="129" y="1142"/>
                    </a:lnTo>
                    <a:lnTo>
                      <a:pt x="108" y="1152"/>
                    </a:lnTo>
                    <a:lnTo>
                      <a:pt x="55" y="1156"/>
                    </a:lnTo>
                    <a:lnTo>
                      <a:pt x="26" y="1146"/>
                    </a:lnTo>
                    <a:lnTo>
                      <a:pt x="9" y="1123"/>
                    </a:lnTo>
                    <a:lnTo>
                      <a:pt x="0" y="1093"/>
                    </a:lnTo>
                    <a:lnTo>
                      <a:pt x="0" y="1059"/>
                    </a:lnTo>
                    <a:lnTo>
                      <a:pt x="4" y="1040"/>
                    </a:lnTo>
                    <a:lnTo>
                      <a:pt x="7" y="1023"/>
                    </a:lnTo>
                    <a:lnTo>
                      <a:pt x="15" y="1005"/>
                    </a:lnTo>
                    <a:lnTo>
                      <a:pt x="24" y="988"/>
                    </a:lnTo>
                    <a:lnTo>
                      <a:pt x="36" y="975"/>
                    </a:lnTo>
                    <a:lnTo>
                      <a:pt x="49" y="962"/>
                    </a:lnTo>
                    <a:lnTo>
                      <a:pt x="64" y="952"/>
                    </a:lnTo>
                    <a:lnTo>
                      <a:pt x="81" y="945"/>
                    </a:lnTo>
                    <a:lnTo>
                      <a:pt x="121" y="935"/>
                    </a:lnTo>
                    <a:lnTo>
                      <a:pt x="171" y="928"/>
                    </a:lnTo>
                    <a:lnTo>
                      <a:pt x="272" y="918"/>
                    </a:lnTo>
                    <a:lnTo>
                      <a:pt x="353" y="901"/>
                    </a:lnTo>
                    <a:lnTo>
                      <a:pt x="378" y="886"/>
                    </a:lnTo>
                    <a:lnTo>
                      <a:pt x="386" y="865"/>
                    </a:lnTo>
                    <a:lnTo>
                      <a:pt x="382" y="855"/>
                    </a:lnTo>
                    <a:lnTo>
                      <a:pt x="376" y="848"/>
                    </a:lnTo>
                    <a:lnTo>
                      <a:pt x="351" y="844"/>
                    </a:lnTo>
                    <a:lnTo>
                      <a:pt x="273" y="855"/>
                    </a:lnTo>
                    <a:lnTo>
                      <a:pt x="232" y="865"/>
                    </a:lnTo>
                    <a:lnTo>
                      <a:pt x="194" y="869"/>
                    </a:lnTo>
                    <a:lnTo>
                      <a:pt x="161" y="863"/>
                    </a:lnTo>
                    <a:lnTo>
                      <a:pt x="142" y="844"/>
                    </a:lnTo>
                    <a:lnTo>
                      <a:pt x="138" y="829"/>
                    </a:lnTo>
                    <a:lnTo>
                      <a:pt x="138" y="810"/>
                    </a:lnTo>
                    <a:lnTo>
                      <a:pt x="142" y="785"/>
                    </a:lnTo>
                    <a:lnTo>
                      <a:pt x="146" y="772"/>
                    </a:lnTo>
                    <a:lnTo>
                      <a:pt x="150" y="758"/>
                    </a:lnTo>
                    <a:lnTo>
                      <a:pt x="154" y="743"/>
                    </a:lnTo>
                    <a:lnTo>
                      <a:pt x="159" y="730"/>
                    </a:lnTo>
                    <a:lnTo>
                      <a:pt x="165" y="713"/>
                    </a:lnTo>
                    <a:lnTo>
                      <a:pt x="171" y="698"/>
                    </a:lnTo>
                    <a:lnTo>
                      <a:pt x="178" y="682"/>
                    </a:lnTo>
                    <a:lnTo>
                      <a:pt x="186" y="667"/>
                    </a:lnTo>
                    <a:lnTo>
                      <a:pt x="196" y="650"/>
                    </a:lnTo>
                    <a:lnTo>
                      <a:pt x="203" y="635"/>
                    </a:lnTo>
                    <a:lnTo>
                      <a:pt x="213" y="618"/>
                    </a:lnTo>
                    <a:lnTo>
                      <a:pt x="222" y="602"/>
                    </a:lnTo>
                    <a:lnTo>
                      <a:pt x="234" y="587"/>
                    </a:lnTo>
                    <a:lnTo>
                      <a:pt x="243" y="572"/>
                    </a:lnTo>
                    <a:lnTo>
                      <a:pt x="254" y="559"/>
                    </a:lnTo>
                    <a:lnTo>
                      <a:pt x="266" y="545"/>
                    </a:lnTo>
                    <a:lnTo>
                      <a:pt x="277" y="532"/>
                    </a:lnTo>
                    <a:lnTo>
                      <a:pt x="291" y="521"/>
                    </a:lnTo>
                    <a:lnTo>
                      <a:pt x="302" y="509"/>
                    </a:lnTo>
                    <a:lnTo>
                      <a:pt x="313" y="500"/>
                    </a:lnTo>
                    <a:lnTo>
                      <a:pt x="340" y="483"/>
                    </a:lnTo>
                    <a:lnTo>
                      <a:pt x="365" y="469"/>
                    </a:lnTo>
                    <a:lnTo>
                      <a:pt x="391" y="464"/>
                    </a:lnTo>
                    <a:lnTo>
                      <a:pt x="439" y="452"/>
                    </a:lnTo>
                    <a:lnTo>
                      <a:pt x="481" y="433"/>
                    </a:lnTo>
                    <a:lnTo>
                      <a:pt x="515" y="409"/>
                    </a:lnTo>
                    <a:lnTo>
                      <a:pt x="528" y="395"/>
                    </a:lnTo>
                    <a:lnTo>
                      <a:pt x="542" y="382"/>
                    </a:lnTo>
                    <a:lnTo>
                      <a:pt x="553" y="367"/>
                    </a:lnTo>
                    <a:lnTo>
                      <a:pt x="562" y="353"/>
                    </a:lnTo>
                    <a:lnTo>
                      <a:pt x="578" y="333"/>
                    </a:lnTo>
                    <a:lnTo>
                      <a:pt x="585" y="315"/>
                    </a:lnTo>
                    <a:lnTo>
                      <a:pt x="589" y="310"/>
                    </a:lnTo>
                    <a:lnTo>
                      <a:pt x="530" y="566"/>
                    </a:lnTo>
                    <a:lnTo>
                      <a:pt x="216" y="777"/>
                    </a:lnTo>
                    <a:lnTo>
                      <a:pt x="517" y="650"/>
                    </a:lnTo>
                    <a:lnTo>
                      <a:pt x="443" y="956"/>
                    </a:lnTo>
                    <a:lnTo>
                      <a:pt x="93" y="1036"/>
                    </a:lnTo>
                    <a:lnTo>
                      <a:pt x="433" y="1019"/>
                    </a:lnTo>
                    <a:lnTo>
                      <a:pt x="393" y="1222"/>
                    </a:lnTo>
                    <a:lnTo>
                      <a:pt x="148" y="1308"/>
                    </a:lnTo>
                    <a:lnTo>
                      <a:pt x="382" y="1277"/>
                    </a:lnTo>
                    <a:lnTo>
                      <a:pt x="361" y="1446"/>
                    </a:lnTo>
                    <a:lnTo>
                      <a:pt x="237" y="1540"/>
                    </a:lnTo>
                    <a:lnTo>
                      <a:pt x="370" y="1490"/>
                    </a:lnTo>
                    <a:lnTo>
                      <a:pt x="376" y="1718"/>
                    </a:lnTo>
                    <a:lnTo>
                      <a:pt x="403" y="1429"/>
                    </a:lnTo>
                    <a:lnTo>
                      <a:pt x="435" y="1211"/>
                    </a:lnTo>
                    <a:lnTo>
                      <a:pt x="572" y="1619"/>
                    </a:lnTo>
                    <a:lnTo>
                      <a:pt x="462" y="1131"/>
                    </a:lnTo>
                    <a:lnTo>
                      <a:pt x="502" y="967"/>
                    </a:lnTo>
                    <a:lnTo>
                      <a:pt x="696" y="1308"/>
                    </a:lnTo>
                    <a:lnTo>
                      <a:pt x="526" y="893"/>
                    </a:lnTo>
                    <a:lnTo>
                      <a:pt x="581" y="650"/>
                    </a:lnTo>
                    <a:lnTo>
                      <a:pt x="800" y="895"/>
                    </a:lnTo>
                    <a:lnTo>
                      <a:pt x="595" y="576"/>
                    </a:lnTo>
                    <a:lnTo>
                      <a:pt x="599" y="544"/>
                    </a:lnTo>
                    <a:lnTo>
                      <a:pt x="602" y="509"/>
                    </a:lnTo>
                    <a:lnTo>
                      <a:pt x="608" y="466"/>
                    </a:lnTo>
                    <a:lnTo>
                      <a:pt x="616" y="418"/>
                    </a:lnTo>
                    <a:lnTo>
                      <a:pt x="623" y="371"/>
                    </a:lnTo>
                    <a:lnTo>
                      <a:pt x="627" y="359"/>
                    </a:lnTo>
                    <a:lnTo>
                      <a:pt x="629" y="348"/>
                    </a:lnTo>
                    <a:lnTo>
                      <a:pt x="631" y="336"/>
                    </a:lnTo>
                    <a:lnTo>
                      <a:pt x="635" y="327"/>
                    </a:lnTo>
                    <a:lnTo>
                      <a:pt x="637" y="317"/>
                    </a:lnTo>
                    <a:lnTo>
                      <a:pt x="639" y="306"/>
                    </a:lnTo>
                    <a:lnTo>
                      <a:pt x="644" y="291"/>
                    </a:lnTo>
                    <a:lnTo>
                      <a:pt x="652" y="274"/>
                    </a:lnTo>
                    <a:lnTo>
                      <a:pt x="658" y="262"/>
                    </a:lnTo>
                    <a:lnTo>
                      <a:pt x="661" y="253"/>
                    </a:lnTo>
                    <a:lnTo>
                      <a:pt x="667" y="241"/>
                    </a:lnTo>
                    <a:lnTo>
                      <a:pt x="675" y="232"/>
                    </a:lnTo>
                    <a:lnTo>
                      <a:pt x="680" y="220"/>
                    </a:lnTo>
                    <a:lnTo>
                      <a:pt x="688" y="209"/>
                    </a:lnTo>
                    <a:lnTo>
                      <a:pt x="697" y="196"/>
                    </a:lnTo>
                    <a:lnTo>
                      <a:pt x="705" y="184"/>
                    </a:lnTo>
                    <a:lnTo>
                      <a:pt x="713" y="173"/>
                    </a:lnTo>
                    <a:lnTo>
                      <a:pt x="722" y="160"/>
                    </a:lnTo>
                    <a:lnTo>
                      <a:pt x="730" y="148"/>
                    </a:lnTo>
                    <a:lnTo>
                      <a:pt x="739" y="137"/>
                    </a:lnTo>
                    <a:lnTo>
                      <a:pt x="749" y="123"/>
                    </a:lnTo>
                    <a:lnTo>
                      <a:pt x="756" y="112"/>
                    </a:lnTo>
                    <a:lnTo>
                      <a:pt x="773" y="91"/>
                    </a:lnTo>
                    <a:lnTo>
                      <a:pt x="783" y="80"/>
                    </a:lnTo>
                    <a:lnTo>
                      <a:pt x="791" y="68"/>
                    </a:lnTo>
                    <a:lnTo>
                      <a:pt x="806" y="49"/>
                    </a:lnTo>
                    <a:lnTo>
                      <a:pt x="819" y="32"/>
                    </a:lnTo>
                    <a:lnTo>
                      <a:pt x="831" y="19"/>
                    </a:lnTo>
                    <a:lnTo>
                      <a:pt x="838" y="8"/>
                    </a:lnTo>
                    <a:lnTo>
                      <a:pt x="846" y="0"/>
                    </a:lnTo>
                    <a:lnTo>
                      <a:pt x="850" y="230"/>
                    </a:lnTo>
                    <a:lnTo>
                      <a:pt x="832" y="226"/>
                    </a:lnTo>
                    <a:lnTo>
                      <a:pt x="787" y="239"/>
                    </a:lnTo>
                    <a:lnTo>
                      <a:pt x="734" y="268"/>
                    </a:lnTo>
                    <a:lnTo>
                      <a:pt x="734" y="26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B0C2B0">
                      <a:gamma/>
                      <a:shade val="46275"/>
                      <a:invGamma/>
                    </a:srgbClr>
                  </a:gs>
                  <a:gs pos="50000">
                    <a:srgbClr val="B0C2B0"/>
                  </a:gs>
                  <a:gs pos="100000">
                    <a:srgbClr val="B0C2B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cũ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itle 24"/>
          <p:cNvSpPr txBox="1">
            <a:spLocks/>
          </p:cNvSpPr>
          <p:nvPr/>
        </p:nvSpPr>
        <p:spPr>
          <a:xfrm>
            <a:off x="214282" y="121442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Điền</a:t>
            </a:r>
            <a:r>
              <a:rPr lang="en-US" sz="32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chỉ</a:t>
            </a:r>
            <a:r>
              <a:rPr lang="en-US" sz="32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hoạt</a:t>
            </a:r>
            <a:r>
              <a:rPr lang="en-US" sz="32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động</a:t>
            </a:r>
            <a:r>
              <a:rPr lang="en-US" sz="32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chỗ</a:t>
            </a:r>
            <a:r>
              <a:rPr lang="en-US" sz="32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chấm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3643306" y="2415244"/>
            <a:ext cx="1143008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3357554" y="3056644"/>
            <a:ext cx="1143008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3286116" y="3829936"/>
            <a:ext cx="1143008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3214678" y="4628280"/>
            <a:ext cx="1143008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/>
      <p:bldP spid="3078" grpId="0" build="p"/>
      <p:bldP spid="3079" grpId="0" build="p"/>
      <p:bldP spid="26" grpId="0" build="p"/>
      <p:bldP spid="27" grpId="0" build="p"/>
      <p:bldP spid="28" grpId="0" build="p"/>
      <p:bldP spid="2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857364"/>
            <a:ext cx="7929618" cy="11430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vi-VN" sz="2800" b="1" dirty="0" smtClean="0">
                <a:latin typeface="+mj-lt"/>
              </a:rPr>
              <a:t>1</a:t>
            </a:r>
            <a:r>
              <a:rPr lang="vi-VN" sz="2800" b="1" dirty="0" smtClean="0">
                <a:latin typeface="+mj-lt"/>
              </a:rPr>
              <a:t>. Tìm các từ chỉ hoạt động, trạng thái 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  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42910" y="2357430"/>
            <a:ext cx="74676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14350" indent="-514350" eaLnBrk="0" hangingPunct="0">
              <a:buAutoNum type="alphaLcParenR"/>
            </a:pPr>
            <a:endParaRPr lang="en-US" sz="2800" b="1" dirty="0" smtClean="0">
              <a:latin typeface="Times New Roman" pitchFamily="18" charset="0"/>
            </a:endParaRPr>
          </a:p>
          <a:p>
            <a:pPr marL="514350" indent="-514350" eaLnBrk="0" hangingPunct="0"/>
            <a:r>
              <a:rPr lang="en-US" sz="2800" b="1" dirty="0" smtClean="0">
                <a:latin typeface="Times New Roman" pitchFamily="18" charset="0"/>
              </a:rPr>
              <a:t>a, Con </a:t>
            </a:r>
            <a:r>
              <a:rPr lang="en-US" sz="2800" b="1" dirty="0" err="1" smtClean="0">
                <a:latin typeface="Times New Roman" pitchFamily="18" charset="0"/>
              </a:rPr>
              <a:t>trâu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ăn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cỏ</a:t>
            </a:r>
            <a:r>
              <a:rPr lang="en-US" sz="2800" b="1" dirty="0" smtClean="0">
                <a:latin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</a:endParaRPr>
          </a:p>
          <a:p>
            <a:pPr eaLnBrk="0" hangingPunct="0"/>
            <a:endParaRPr lang="en-US" sz="2800" b="1" dirty="0" smtClean="0">
              <a:latin typeface="Times New Roman" pitchFamily="18" charset="0"/>
            </a:endParaRPr>
          </a:p>
          <a:p>
            <a:pPr eaLnBrk="0" hangingPunct="0"/>
            <a:endParaRPr lang="en-US" sz="2800" b="1" dirty="0" smtClean="0">
              <a:latin typeface="Times New Roman" pitchFamily="18" charset="0"/>
            </a:endParaRPr>
          </a:p>
          <a:p>
            <a:pPr eaLnBrk="0" hangingPunct="0"/>
            <a:r>
              <a:rPr lang="en-US" sz="2800" b="1" dirty="0" smtClean="0">
                <a:latin typeface="Times New Roman" pitchFamily="18" charset="0"/>
              </a:rPr>
              <a:t>b</a:t>
            </a:r>
            <a:r>
              <a:rPr lang="en-US" sz="2800" b="1" dirty="0">
                <a:latin typeface="Times New Roman" pitchFamily="18" charset="0"/>
              </a:rPr>
              <a:t>) </a:t>
            </a:r>
            <a:r>
              <a:rPr lang="en-US" sz="2800" b="1" dirty="0" err="1">
                <a:latin typeface="Times New Roman" pitchFamily="18" charset="0"/>
              </a:rPr>
              <a:t>Đàn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bò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uống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nước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dưới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sông</a:t>
            </a:r>
            <a:r>
              <a:rPr lang="en-US" sz="2800" b="1" dirty="0" smtClean="0">
                <a:latin typeface="Times New Roman" pitchFamily="18" charset="0"/>
              </a:rPr>
              <a:t>.</a:t>
            </a:r>
          </a:p>
          <a:p>
            <a:pPr eaLnBrk="0" hangingPunct="0"/>
            <a:endParaRPr lang="en-US" sz="2800" b="1" dirty="0">
              <a:latin typeface="Times New Roman" pitchFamily="18" charset="0"/>
            </a:endParaRPr>
          </a:p>
          <a:p>
            <a:pPr eaLnBrk="0" hangingPunct="0"/>
            <a:endParaRPr lang="en-US" sz="2800" b="1" dirty="0" smtClean="0">
              <a:latin typeface="Times New Roman" pitchFamily="18" charset="0"/>
            </a:endParaRPr>
          </a:p>
          <a:p>
            <a:pPr eaLnBrk="0" hangingPunct="0"/>
            <a:endParaRPr lang="en-US" sz="2800" b="1" dirty="0" smtClean="0">
              <a:latin typeface="Times New Roman" pitchFamily="18" charset="0"/>
            </a:endParaRPr>
          </a:p>
          <a:p>
            <a:pPr eaLnBrk="0" hangingPunct="0"/>
            <a:r>
              <a:rPr lang="en-US" sz="2800" b="1" dirty="0" smtClean="0">
                <a:latin typeface="Times New Roman" pitchFamily="18" charset="0"/>
              </a:rPr>
              <a:t>c</a:t>
            </a:r>
            <a:r>
              <a:rPr lang="en-US" sz="2800" b="1" dirty="0">
                <a:latin typeface="Times New Roman" pitchFamily="18" charset="0"/>
              </a:rPr>
              <a:t>) </a:t>
            </a:r>
            <a:r>
              <a:rPr lang="en-US" sz="2800" b="1" dirty="0" err="1">
                <a:latin typeface="Times New Roman" pitchFamily="18" charset="0"/>
              </a:rPr>
              <a:t>Mặt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trời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toả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ánh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nắng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rực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rỡ</a:t>
            </a:r>
            <a:r>
              <a:rPr lang="en-US" sz="2800" b="1" dirty="0">
                <a:latin typeface="Times New Roman" pitchFamily="18" charset="0"/>
              </a:rPr>
              <a:t>.</a:t>
            </a:r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3719516" y="2285992"/>
            <a:ext cx="13525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8216" name="Line 24"/>
          <p:cNvSpPr>
            <a:spLocks noChangeShapeType="1"/>
          </p:cNvSpPr>
          <p:nvPr/>
        </p:nvSpPr>
        <p:spPr bwMode="auto">
          <a:xfrm>
            <a:off x="5434028" y="2285992"/>
            <a:ext cx="13525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8217" name="Line 25"/>
          <p:cNvSpPr>
            <a:spLocks noChangeShapeType="1"/>
          </p:cNvSpPr>
          <p:nvPr/>
        </p:nvSpPr>
        <p:spPr bwMode="auto">
          <a:xfrm>
            <a:off x="7219976" y="2285992"/>
            <a:ext cx="1066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8218" name="Line 26"/>
          <p:cNvSpPr>
            <a:spLocks noChangeShapeType="1"/>
          </p:cNvSpPr>
          <p:nvPr/>
        </p:nvSpPr>
        <p:spPr bwMode="auto">
          <a:xfrm>
            <a:off x="1285852" y="2714620"/>
            <a:ext cx="914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8" name="TextBox 7"/>
          <p:cNvSpPr txBox="1"/>
          <p:nvPr/>
        </p:nvSpPr>
        <p:spPr>
          <a:xfrm>
            <a:off x="1285852" y="285728"/>
            <a:ext cx="618150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16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2015</a:t>
            </a:r>
          </a:p>
          <a:p>
            <a:pPr algn="ctr"/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phẩy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1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 animBg="1"/>
      <p:bldP spid="8216" grpId="0" animBg="1"/>
      <p:bldP spid="8217" grpId="0" animBg="1"/>
      <p:bldP spid="82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5943600"/>
            <a:ext cx="61087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trâu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cỏ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1013"/>
            <a:ext cx="7696200" cy="3656012"/>
          </a:xfrm>
        </p:spPr>
        <p:txBody>
          <a:bodyPr/>
          <a:lstStyle/>
          <a:p>
            <a:pPr>
              <a:buFontTx/>
              <a:buNone/>
            </a:pPr>
            <a:r>
              <a:rPr lang="en-US">
                <a:latin typeface=".VnTime" pitchFamily="34" charset="0"/>
              </a:rPr>
              <a:t>  </a:t>
            </a:r>
            <a:endParaRPr lang="en-US" b="1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524000" y="1600200"/>
            <a:ext cx="63373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endParaRPr lang="vi-VN" sz="3200">
              <a:solidFill>
                <a:schemeClr val="tx2"/>
              </a:solidFill>
            </a:endParaRP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5214942" y="6000768"/>
            <a:ext cx="10001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14" y="5572140"/>
            <a:ext cx="6934200" cy="9144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.VnArial" pitchFamily="34" charset="0"/>
              </a:rPr>
              <a:t>b, §µn </a:t>
            </a:r>
            <a:r>
              <a:rPr lang="en-US" sz="3200" b="1" dirty="0" err="1">
                <a:latin typeface=".VnArial" pitchFamily="34" charset="0"/>
              </a:rPr>
              <a:t>bß</a:t>
            </a:r>
            <a:r>
              <a:rPr lang="en-US" sz="3200" b="1" dirty="0">
                <a:latin typeface=".VnArial" pitchFamily="34" charset="0"/>
              </a:rPr>
              <a:t> </a:t>
            </a:r>
            <a:r>
              <a:rPr lang="en-US" sz="3200" b="1" dirty="0" err="1">
                <a:latin typeface=".VnArial" pitchFamily="34" charset="0"/>
              </a:rPr>
              <a:t>uèng</a:t>
            </a:r>
            <a:r>
              <a:rPr lang="en-US" sz="3200" b="1" dirty="0">
                <a:latin typeface=".VnArial" pitchFamily="34" charset="0"/>
              </a:rPr>
              <a:t> </a:t>
            </a:r>
            <a:r>
              <a:rPr lang="en-US" sz="3200" b="1" dirty="0" err="1">
                <a:latin typeface=".VnArial" pitchFamily="34" charset="0"/>
              </a:rPr>
              <a:t>n­íc</a:t>
            </a:r>
            <a:r>
              <a:rPr lang="en-US" sz="3200" b="1" dirty="0">
                <a:latin typeface=".VnArial" pitchFamily="34" charset="0"/>
              </a:rPr>
              <a:t> </a:t>
            </a:r>
            <a:r>
              <a:rPr lang="en-US" sz="3200" b="1" dirty="0" err="1">
                <a:latin typeface=".VnArial" pitchFamily="34" charset="0"/>
              </a:rPr>
              <a:t>d­íi</a:t>
            </a:r>
            <a:r>
              <a:rPr lang="en-US" sz="3200" b="1" dirty="0">
                <a:latin typeface=".VnArial" pitchFamily="34" charset="0"/>
              </a:rPr>
              <a:t> </a:t>
            </a:r>
            <a:r>
              <a:rPr lang="en-US" sz="3200" b="1" dirty="0" err="1">
                <a:latin typeface=".VnArial" pitchFamily="34" charset="0"/>
              </a:rPr>
              <a:t>s«ng</a:t>
            </a:r>
            <a:r>
              <a:rPr lang="en-US" sz="3200" b="1" dirty="0">
                <a:latin typeface=".VnArial" pitchFamily="34" charset="0"/>
              </a:rPr>
              <a:t>.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3443060" y="5715016"/>
            <a:ext cx="14811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.VnArial" pitchFamily="34" charset="0"/>
              </a:rPr>
              <a:t>uèng</a:t>
            </a:r>
            <a:endParaRPr lang="en-US" sz="3200" b="1" dirty="0">
              <a:solidFill>
                <a:srgbClr val="FF0000"/>
              </a:solidFill>
              <a:latin typeface=".VnArial" pitchFamily="34" charset="0"/>
            </a:endParaRPr>
          </a:p>
        </p:txBody>
      </p:sp>
      <p:pic>
        <p:nvPicPr>
          <p:cNvPr id="7" name="Picture 4" descr="dan bo uong nuo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2863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7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042" y="5143512"/>
            <a:ext cx="6429420" cy="12954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.VnArial" pitchFamily="34" charset="0"/>
              </a:rPr>
              <a:t>c, </a:t>
            </a:r>
            <a:r>
              <a:rPr lang="en-US" sz="3200" b="1" dirty="0" err="1">
                <a:latin typeface=".VnArial" pitchFamily="34" charset="0"/>
              </a:rPr>
              <a:t>MÆt</a:t>
            </a:r>
            <a:r>
              <a:rPr lang="en-US" sz="3200" b="1" dirty="0">
                <a:latin typeface=".VnArial" pitchFamily="34" charset="0"/>
              </a:rPr>
              <a:t> </a:t>
            </a:r>
            <a:r>
              <a:rPr lang="en-US" sz="3200" b="1" dirty="0" err="1">
                <a:latin typeface=".VnArial" pitchFamily="34" charset="0"/>
              </a:rPr>
              <a:t>trêi</a:t>
            </a:r>
            <a:r>
              <a:rPr lang="en-US" sz="3200" b="1" dirty="0">
                <a:latin typeface=".VnArial" pitchFamily="34" charset="0"/>
              </a:rPr>
              <a:t> to¶ ¸</a:t>
            </a:r>
            <a:r>
              <a:rPr lang="en-US" sz="3200" b="1" dirty="0" err="1">
                <a:latin typeface=".VnArial" pitchFamily="34" charset="0"/>
              </a:rPr>
              <a:t>nh</a:t>
            </a:r>
            <a:r>
              <a:rPr lang="en-US" sz="3200" b="1" dirty="0">
                <a:latin typeface=".VnArial" pitchFamily="34" charset="0"/>
              </a:rPr>
              <a:t> n¾ng </a:t>
            </a:r>
            <a:r>
              <a:rPr lang="en-US" sz="3200" b="1" dirty="0" err="1">
                <a:latin typeface=".VnArial" pitchFamily="34" charset="0"/>
              </a:rPr>
              <a:t>rùc</a:t>
            </a:r>
            <a:r>
              <a:rPr lang="en-US" sz="3200" b="1" dirty="0">
                <a:latin typeface=".VnArial" pitchFamily="34" charset="0"/>
              </a:rPr>
              <a:t> </a:t>
            </a:r>
            <a:r>
              <a:rPr lang="en-US" sz="3200" b="1" dirty="0" err="1">
                <a:latin typeface=".VnArial" pitchFamily="34" charset="0"/>
              </a:rPr>
              <a:t>rì</a:t>
            </a:r>
            <a:r>
              <a:rPr lang="en-US" sz="3200" b="1" dirty="0">
                <a:latin typeface=".VnArial" pitchFamily="34" charset="0"/>
              </a:rPr>
              <a:t>.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3815416" y="5500702"/>
            <a:ext cx="13287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.VnArial" pitchFamily="34" charset="0"/>
              </a:rPr>
              <a:t>to¶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04"/>
            <a:ext cx="4648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3929066"/>
            <a:ext cx="441960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848" name="Rectangle 8"/>
          <p:cNvSpPr>
            <a:spLocks noGrp="1" noChangeArrowheads="1"/>
          </p:cNvSpPr>
          <p:nvPr>
            <p:ph type="title"/>
          </p:nvPr>
        </p:nvSpPr>
        <p:spPr>
          <a:xfrm>
            <a:off x="357158" y="3143248"/>
            <a:ext cx="3581400" cy="685800"/>
          </a:xfrm>
          <a:noFill/>
          <a:ln/>
        </p:spPr>
        <p:txBody>
          <a:bodyPr/>
          <a:lstStyle/>
          <a:p>
            <a:r>
              <a:rPr lang="en-US" sz="2000" b="1" dirty="0">
                <a:latin typeface=".VnArial" pitchFamily="34" charset="0"/>
              </a:rPr>
              <a:t>a, Con </a:t>
            </a:r>
            <a:r>
              <a:rPr lang="en-US" sz="2000" b="1" dirty="0" err="1">
                <a:latin typeface=".VnArial" pitchFamily="34" charset="0"/>
              </a:rPr>
              <a:t>tr©u</a:t>
            </a:r>
            <a:r>
              <a:rPr lang="en-US" sz="2000" b="1" dirty="0">
                <a:latin typeface=".VnArial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.VnArial" pitchFamily="34" charset="0"/>
              </a:rPr>
              <a:t>¨n</a:t>
            </a:r>
            <a:r>
              <a:rPr lang="en-US" sz="2000" b="1" dirty="0">
                <a:latin typeface=".VnArial" pitchFamily="34" charset="0"/>
              </a:rPr>
              <a:t> </a:t>
            </a:r>
            <a:r>
              <a:rPr lang="en-US" sz="2000" b="1" dirty="0" err="1">
                <a:latin typeface=".VnArial" pitchFamily="34" charset="0"/>
              </a:rPr>
              <a:t>cá</a:t>
            </a:r>
            <a:r>
              <a:rPr lang="en-US" sz="2000" b="1" dirty="0">
                <a:latin typeface=".VnArial" pitchFamily="34" charset="0"/>
              </a:rPr>
              <a:t>.</a:t>
            </a: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4643438" y="3357562"/>
            <a:ext cx="495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.VnArial" pitchFamily="34" charset="0"/>
              </a:rPr>
              <a:t>b, §µn </a:t>
            </a:r>
            <a:r>
              <a:rPr lang="en-US" sz="2000" b="1" dirty="0" err="1">
                <a:solidFill>
                  <a:schemeClr val="tx2"/>
                </a:solidFill>
                <a:latin typeface=".VnArial" pitchFamily="34" charset="0"/>
              </a:rPr>
              <a:t>bß</a:t>
            </a:r>
            <a:r>
              <a:rPr lang="en-US" sz="2000" b="1" dirty="0">
                <a:solidFill>
                  <a:schemeClr val="tx2"/>
                </a:solidFill>
                <a:latin typeface=".Vn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.VnArial" pitchFamily="34" charset="0"/>
              </a:rPr>
              <a:t>uèng</a:t>
            </a:r>
            <a:r>
              <a:rPr lang="en-US" sz="2000" b="1" dirty="0">
                <a:solidFill>
                  <a:schemeClr val="tx2"/>
                </a:solidFill>
                <a:latin typeface=".VnArial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.VnArial" pitchFamily="34" charset="0"/>
              </a:rPr>
              <a:t>n­íc</a:t>
            </a:r>
            <a:r>
              <a:rPr lang="en-US" sz="2000" b="1" dirty="0">
                <a:solidFill>
                  <a:schemeClr val="tx2"/>
                </a:solidFill>
                <a:latin typeface=".VnArial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.VnArial" pitchFamily="34" charset="0"/>
              </a:rPr>
              <a:t>d­íi</a:t>
            </a:r>
            <a:r>
              <a:rPr lang="en-US" sz="2000" b="1" dirty="0">
                <a:solidFill>
                  <a:schemeClr val="tx2"/>
                </a:solidFill>
                <a:latin typeface=".VnArial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.VnArial" pitchFamily="34" charset="0"/>
              </a:rPr>
              <a:t>s«ng</a:t>
            </a:r>
            <a:r>
              <a:rPr lang="en-US" sz="2000" b="1" dirty="0">
                <a:solidFill>
                  <a:schemeClr val="tx2"/>
                </a:solidFill>
                <a:latin typeface=".VnArial" pitchFamily="34" charset="0"/>
              </a:rPr>
              <a:t>.</a:t>
            </a:r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2214546" y="6286520"/>
            <a:ext cx="487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.VnArial" pitchFamily="34" charset="0"/>
              </a:rPr>
              <a:t>c, </a:t>
            </a:r>
            <a:r>
              <a:rPr lang="en-US" sz="2000" b="1" dirty="0" err="1">
                <a:solidFill>
                  <a:schemeClr val="tx2"/>
                </a:solidFill>
                <a:latin typeface=".VnArial" pitchFamily="34" charset="0"/>
              </a:rPr>
              <a:t>MÆt</a:t>
            </a:r>
            <a:r>
              <a:rPr lang="en-US" sz="2000" b="1" dirty="0">
                <a:solidFill>
                  <a:schemeClr val="tx2"/>
                </a:solidFill>
                <a:latin typeface=".VnArial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.VnArial" pitchFamily="34" charset="0"/>
              </a:rPr>
              <a:t>trêi</a:t>
            </a:r>
            <a:r>
              <a:rPr lang="en-US" sz="2000" b="1" dirty="0">
                <a:solidFill>
                  <a:schemeClr val="tx2"/>
                </a:solidFill>
                <a:latin typeface=".VnArial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.VnArial" pitchFamily="34" charset="0"/>
              </a:rPr>
              <a:t>to¶</a:t>
            </a:r>
            <a:r>
              <a:rPr lang="en-US" sz="2000" b="1" dirty="0">
                <a:solidFill>
                  <a:schemeClr val="tx2"/>
                </a:solidFill>
                <a:latin typeface=".VnArial" pitchFamily="34" charset="0"/>
              </a:rPr>
              <a:t> ¸</a:t>
            </a:r>
            <a:r>
              <a:rPr lang="en-US" sz="2000" b="1" dirty="0" err="1">
                <a:solidFill>
                  <a:schemeClr val="tx2"/>
                </a:solidFill>
                <a:latin typeface=".VnArial" pitchFamily="34" charset="0"/>
              </a:rPr>
              <a:t>nh</a:t>
            </a:r>
            <a:r>
              <a:rPr lang="en-US" sz="2000" b="1" dirty="0">
                <a:solidFill>
                  <a:schemeClr val="tx2"/>
                </a:solidFill>
                <a:latin typeface=".VnArial" pitchFamily="34" charset="0"/>
              </a:rPr>
              <a:t> n¾ng </a:t>
            </a:r>
            <a:r>
              <a:rPr lang="en-US" sz="2000" b="1" dirty="0" err="1">
                <a:solidFill>
                  <a:schemeClr val="tx2"/>
                </a:solidFill>
                <a:latin typeface=".VnArial" pitchFamily="34" charset="0"/>
              </a:rPr>
              <a:t>rùc</a:t>
            </a:r>
            <a:r>
              <a:rPr lang="en-US" sz="2000" b="1" dirty="0">
                <a:solidFill>
                  <a:schemeClr val="tx2"/>
                </a:solidFill>
                <a:latin typeface=".VnArial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.VnArial" pitchFamily="34" charset="0"/>
              </a:rPr>
              <a:t>rì</a:t>
            </a:r>
            <a:r>
              <a:rPr lang="en-US" sz="2000" b="1" dirty="0">
                <a:solidFill>
                  <a:schemeClr val="tx2"/>
                </a:solidFill>
                <a:latin typeface=".VnArial" pitchFamily="34" charset="0"/>
              </a:rPr>
              <a:t>.</a:t>
            </a:r>
          </a:p>
        </p:txBody>
      </p:sp>
      <p:pic>
        <p:nvPicPr>
          <p:cNvPr id="10" name="Picture 4" descr="dan bo uong nuo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428604"/>
            <a:ext cx="4286248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5" name="Picture 4" descr="http://dantri4.vcmedia.vn/hBru1dLDczzwdZ6qEvP0/Image/2013/08/1/chi6813-3bf4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428860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 descr="6-li-do-ban-nen-chay-bo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"/>
            <a:ext cx="3071834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NGAN\Downloads\images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285728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ttp://www.sggp.org.vn/dataimages/original/images208496_mua2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2786058"/>
            <a:ext cx="3071834" cy="2500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ttp://www.thoitrangtreemonline.com/pictures/thoitrang-be-gai/cam-nang-thoi-trang-cho-be/hinh-anh-em-be-de-thuong-nhat-the-gioi-p2-7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357431"/>
            <a:ext cx="242883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http://myonehealth.vn/myoh/images/stories/suckhoe/sk_doi_song/cu-cuoi-2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794" y="2214554"/>
            <a:ext cx="2643206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http://123.25.71.107:82/hoidap/uploads/news/2012_11/nhay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34" y="4643447"/>
            <a:ext cx="2047906" cy="19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571480"/>
            <a:ext cx="8458200" cy="1600200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>
                <a:latin typeface=".VnArial" pitchFamily="34" charset="0"/>
              </a:rPr>
              <a:t/>
            </a:r>
            <a:br>
              <a:rPr lang="en-US" sz="2400" b="1" dirty="0" smtClean="0">
                <a:latin typeface=".VnArial" pitchFamily="34" charset="0"/>
              </a:rPr>
            </a:br>
            <a:r>
              <a:rPr lang="en-US" sz="2400" b="1" dirty="0" smtClean="0">
                <a:latin typeface=".VnArial" pitchFamily="34" charset="0"/>
              </a:rPr>
              <a:t/>
            </a:r>
            <a:br>
              <a:rPr lang="en-US" sz="2400" b="1" dirty="0" smtClean="0">
                <a:latin typeface=".VnArial" pitchFamily="34" charset="0"/>
              </a:rPr>
            </a:br>
            <a:r>
              <a:rPr lang="en-US" sz="2400" b="1" dirty="0" smtClean="0">
                <a:latin typeface=".VnArial" pitchFamily="34" charset="0"/>
              </a:rPr>
              <a:t/>
            </a:r>
            <a:br>
              <a:rPr lang="en-US" sz="2400" b="1" dirty="0" smtClean="0">
                <a:latin typeface=".VnArial" pitchFamily="34" charset="0"/>
              </a:rPr>
            </a:br>
            <a:r>
              <a:rPr lang="en-US" sz="2400" b="1" dirty="0" smtClean="0">
                <a:latin typeface=".VnArial" pitchFamily="34" charset="0"/>
              </a:rPr>
              <a:t>2</a:t>
            </a:r>
            <a:r>
              <a:rPr lang="en-US" sz="2400" b="1" dirty="0">
                <a:latin typeface=".VnArial" pitchFamily="34" charset="0"/>
              </a:rPr>
              <a:t>. </a:t>
            </a:r>
            <a:r>
              <a:rPr lang="en-US" sz="2400" b="1" dirty="0" err="1">
                <a:latin typeface=".VnArial" pitchFamily="34" charset="0"/>
              </a:rPr>
              <a:t>Chän</a:t>
            </a:r>
            <a:r>
              <a:rPr lang="en-US" sz="2400" b="1" dirty="0">
                <a:latin typeface=".VnArial" pitchFamily="34" charset="0"/>
              </a:rPr>
              <a:t> </a:t>
            </a:r>
            <a:r>
              <a:rPr lang="en-US" sz="2400" b="1" dirty="0" err="1">
                <a:latin typeface=".VnArial" pitchFamily="34" charset="0"/>
              </a:rPr>
              <a:t>tõ</a:t>
            </a:r>
            <a:r>
              <a:rPr lang="en-US" sz="2400" b="1" dirty="0">
                <a:latin typeface=".VnArial" pitchFamily="34" charset="0"/>
              </a:rPr>
              <a:t> </a:t>
            </a:r>
            <a:r>
              <a:rPr lang="en-US" sz="2400" b="1" dirty="0" err="1">
                <a:latin typeface=".VnArial" pitchFamily="34" charset="0"/>
              </a:rPr>
              <a:t>trong</a:t>
            </a:r>
            <a:r>
              <a:rPr lang="en-US" sz="2400" b="1" dirty="0">
                <a:latin typeface=".VnArial" pitchFamily="34" charset="0"/>
              </a:rPr>
              <a:t> </a:t>
            </a:r>
            <a:r>
              <a:rPr lang="en-US" sz="2400" b="1" dirty="0" err="1">
                <a:latin typeface=".VnArial" pitchFamily="34" charset="0"/>
              </a:rPr>
              <a:t>ngoÆc</a:t>
            </a:r>
            <a:r>
              <a:rPr lang="en-US" sz="2400" b="1" dirty="0">
                <a:latin typeface=".VnArial" pitchFamily="34" charset="0"/>
              </a:rPr>
              <a:t> ®¬n </a:t>
            </a:r>
            <a:r>
              <a:rPr lang="en-US" sz="2400" b="1" dirty="0" err="1">
                <a:latin typeface=".VnArial" pitchFamily="34" charset="0"/>
              </a:rPr>
              <a:t>thÝch</a:t>
            </a:r>
            <a:r>
              <a:rPr lang="en-US" sz="2400" b="1" dirty="0">
                <a:latin typeface=".VnArial" pitchFamily="34" charset="0"/>
              </a:rPr>
              <a:t> </a:t>
            </a:r>
            <a:r>
              <a:rPr lang="en-US" sz="2400" b="1" dirty="0" err="1">
                <a:latin typeface=".VnArial" pitchFamily="34" charset="0"/>
              </a:rPr>
              <a:t>hîp</a:t>
            </a:r>
            <a:r>
              <a:rPr lang="en-US" sz="2400" b="1" dirty="0">
                <a:latin typeface=".VnArial" pitchFamily="34" charset="0"/>
              </a:rPr>
              <a:t> </a:t>
            </a:r>
            <a:r>
              <a:rPr lang="en-US" sz="2400" b="1" dirty="0" err="1">
                <a:latin typeface=".VnArial" pitchFamily="34" charset="0"/>
              </a:rPr>
              <a:t>víi</a:t>
            </a:r>
            <a:r>
              <a:rPr lang="en-US" sz="2400" b="1" dirty="0">
                <a:latin typeface=".VnArial" pitchFamily="34" charset="0"/>
              </a:rPr>
              <a:t> </a:t>
            </a:r>
            <a:r>
              <a:rPr lang="en-US" sz="2400" b="1" dirty="0" err="1">
                <a:latin typeface=".VnArial" pitchFamily="34" charset="0"/>
              </a:rPr>
              <a:t>mçi</a:t>
            </a:r>
            <a:r>
              <a:rPr lang="en-US" sz="2400" b="1" dirty="0">
                <a:latin typeface=".VnArial" pitchFamily="34" charset="0"/>
              </a:rPr>
              <a:t> </a:t>
            </a:r>
            <a:r>
              <a:rPr lang="en-US" sz="2400" b="1" dirty="0" err="1">
                <a:latin typeface=".VnArial" pitchFamily="34" charset="0"/>
              </a:rPr>
              <a:t>chç</a:t>
            </a:r>
            <a:r>
              <a:rPr lang="en-US" sz="2400" b="1" dirty="0">
                <a:latin typeface=".VnArial" pitchFamily="34" charset="0"/>
              </a:rPr>
              <a:t> </a:t>
            </a:r>
            <a:r>
              <a:rPr lang="en-US" sz="2400" b="1" dirty="0" err="1">
                <a:latin typeface=".VnArial" pitchFamily="34" charset="0"/>
              </a:rPr>
              <a:t>trèng</a:t>
            </a:r>
            <a:r>
              <a:rPr lang="en-US" sz="2400" b="1" dirty="0">
                <a:latin typeface=".VnArial" pitchFamily="34" charset="0"/>
              </a:rPr>
              <a:t>:    </a:t>
            </a:r>
            <a:br>
              <a:rPr lang="en-US" sz="2400" b="1" dirty="0">
                <a:latin typeface=".VnArial" pitchFamily="34" charset="0"/>
              </a:rPr>
            </a:br>
            <a:r>
              <a:rPr lang="en-US" sz="2400" b="1" dirty="0">
                <a:latin typeface=".VnArial" pitchFamily="34" charset="0"/>
              </a:rPr>
              <a:t>             </a:t>
            </a:r>
            <a:br>
              <a:rPr lang="en-US" sz="2400" b="1" dirty="0">
                <a:latin typeface=".VnArial" pitchFamily="34" charset="0"/>
              </a:rPr>
            </a:br>
            <a:r>
              <a:rPr lang="en-US" sz="2400" b="1" i="1" dirty="0">
                <a:latin typeface=".VnArial" pitchFamily="34" charset="0"/>
              </a:rPr>
              <a:t>( </a:t>
            </a:r>
            <a:r>
              <a:rPr lang="en-US" sz="2400" b="1" i="1" dirty="0" err="1">
                <a:latin typeface=".VnArial" pitchFamily="34" charset="0"/>
              </a:rPr>
              <a:t>gi</a:t>
            </a:r>
            <a:r>
              <a:rPr lang="en-US" sz="2400" b="1" i="1" dirty="0">
                <a:latin typeface=".VnArial" pitchFamily="34" charset="0"/>
              </a:rPr>
              <a:t>¬, ®</a:t>
            </a:r>
            <a:r>
              <a:rPr lang="en-US" sz="2400" b="1" i="1" dirty="0" err="1">
                <a:latin typeface=".VnArial" pitchFamily="34" charset="0"/>
              </a:rPr>
              <a:t>uæi</a:t>
            </a:r>
            <a:r>
              <a:rPr lang="en-US" sz="2400" b="1" i="1" dirty="0">
                <a:latin typeface=".VnArial" pitchFamily="34" charset="0"/>
              </a:rPr>
              <a:t>, ch¹y, </a:t>
            </a:r>
            <a:r>
              <a:rPr lang="en-US" sz="2400" b="1" i="1" dirty="0" err="1">
                <a:latin typeface=".VnArial" pitchFamily="34" charset="0"/>
              </a:rPr>
              <a:t>nhe</a:t>
            </a:r>
            <a:r>
              <a:rPr lang="en-US" sz="2400" b="1" i="1" dirty="0">
                <a:latin typeface=".VnArial" pitchFamily="34" charset="0"/>
              </a:rPr>
              <a:t>, </a:t>
            </a:r>
            <a:r>
              <a:rPr lang="en-US" sz="2400" b="1" i="1" dirty="0" err="1">
                <a:latin typeface=".VnArial" pitchFamily="34" charset="0"/>
              </a:rPr>
              <a:t>luån</a:t>
            </a:r>
            <a:r>
              <a:rPr lang="en-US" sz="2400" b="1" i="1" dirty="0">
                <a:latin typeface=".VnArial" pitchFamily="34" charset="0"/>
              </a:rPr>
              <a:t>)</a:t>
            </a:r>
          </a:p>
        </p:txBody>
      </p:sp>
      <p:pic>
        <p:nvPicPr>
          <p:cNvPr id="32772" name="Picture 4" descr="FOURO0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4319588"/>
            <a:ext cx="2895600" cy="253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43182"/>
            <a:ext cx="9144000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777" name="Line 9"/>
          <p:cNvSpPr>
            <a:spLocks noChangeShapeType="1"/>
          </p:cNvSpPr>
          <p:nvPr/>
        </p:nvSpPr>
        <p:spPr bwMode="auto">
          <a:xfrm>
            <a:off x="1142976" y="1785926"/>
            <a:ext cx="2667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>
            <a:off x="6929454" y="1643050"/>
            <a:ext cx="1371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7" name="TextBox 6"/>
          <p:cNvSpPr txBox="1"/>
          <p:nvPr/>
        </p:nvSpPr>
        <p:spPr>
          <a:xfrm>
            <a:off x="2214546" y="0"/>
            <a:ext cx="53222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16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2015</a:t>
            </a:r>
          </a:p>
          <a:p>
            <a:pPr algn="ctr"/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phẩy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7" grpId="0" animBg="1"/>
      <p:bldP spid="3277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439</Words>
  <Application>Microsoft Office PowerPoint</Application>
  <PresentationFormat>On-screen Show (4:3)</PresentationFormat>
  <Paragraphs>77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Kiểm tra bài cũ</vt:lpstr>
      <vt:lpstr>Slide 3</vt:lpstr>
      <vt:lpstr>a, Con trâu ăn cỏ</vt:lpstr>
      <vt:lpstr>b, §µn bß uèng n­íc d­íi s«ng.</vt:lpstr>
      <vt:lpstr>c, MÆt trêi to¶ ¸nh n¾ng rùc rì.</vt:lpstr>
      <vt:lpstr>a, Con tr©u ¨n cá.</vt:lpstr>
      <vt:lpstr>Slide 8</vt:lpstr>
      <vt:lpstr>   2. Chän tõ trong ngoÆc ®¬n thÝch hîp víi mçi chç trèng:                   ( gi¬, ®uæi, ch¹y, nhe, luån)</vt:lpstr>
      <vt:lpstr>Slide 10</vt:lpstr>
      <vt:lpstr>Slide 11</vt:lpstr>
      <vt:lpstr>     3. Cã thÓ ®Æt dÊu phÈy vµo nh÷ng chç nµo trong mçi c©u sau?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NGAN</dc:creator>
  <cp:lastModifiedBy>user1</cp:lastModifiedBy>
  <cp:revision>17</cp:revision>
  <dcterms:created xsi:type="dcterms:W3CDTF">2014-10-26T07:33:13Z</dcterms:created>
  <dcterms:modified xsi:type="dcterms:W3CDTF">2015-10-09T03:22:24Z</dcterms:modified>
</cp:coreProperties>
</file>