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6" r:id="rId3"/>
    <p:sldId id="287" r:id="rId4"/>
    <p:sldId id="293" r:id="rId5"/>
    <p:sldId id="298" r:id="rId6"/>
    <p:sldId id="308" r:id="rId7"/>
    <p:sldId id="302" r:id="rId8"/>
    <p:sldId id="303" r:id="rId9"/>
    <p:sldId id="304" r:id="rId10"/>
    <p:sldId id="327" r:id="rId11"/>
    <p:sldId id="306" r:id="rId12"/>
    <p:sldId id="307" r:id="rId13"/>
    <p:sldId id="311" r:id="rId14"/>
    <p:sldId id="322" r:id="rId15"/>
    <p:sldId id="32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02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46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48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86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81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46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04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215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91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81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56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37D3-4349-435E-89A1-00A277A96C17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0CFD-429C-4021-9ECF-6FCD6E2F8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5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1" y="5334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XÃ ĐÔNG TRIỀU  TRƯỜNG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623455" y="2057400"/>
            <a:ext cx="8077200" cy="990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en-US" sz="32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9041" y="3000005"/>
            <a:ext cx="85482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TRẦN THỊ THANH HUYỀN</a:t>
            </a:r>
          </a:p>
          <a:p>
            <a:pPr algn="ctr" eaLnBrk="1" hangingPunct="1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09131" y="3361531"/>
            <a:ext cx="65738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79294" y="3361531"/>
            <a:ext cx="65738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925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6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0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419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38200" y="1981200"/>
            <a:ext cx="7504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CHÀO MỪNG THẦY CÔ VỀ DỰ </a:t>
            </a:r>
            <a:r>
              <a:rPr lang="en-US" sz="3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GIỜ </a:t>
            </a:r>
            <a:r>
              <a:rPr lang="en-US" sz="3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LỚP 5B</a:t>
            </a:r>
            <a:endParaRPr lang="en-US" sz="32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7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5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8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7201" y="2129135"/>
            <a:ext cx="8458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phòng bệnh sốt xuất huyết tốt nhất là giữ vệ sinh nhà ở và môi trường xung quanh, diệt muỗi, diệt bọ gậy và tránh để muỗi đốt.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3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CE7E6-AA27-4DFF-8DD1-4456AB7BE6E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9401" name="Picture 9" descr="m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69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278CC-8546-48F8-B199-78D74F4D8C5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7" name="Picture 5" descr="txt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6038"/>
            <a:ext cx="8975725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94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088"/>
            <a:ext cx="9144000" cy="6792912"/>
            <a:chOff x="0" y="41"/>
            <a:chExt cx="5760" cy="4279"/>
          </a:xfrm>
        </p:grpSpPr>
        <p:pic>
          <p:nvPicPr>
            <p:cNvPr id="23555" name="Picture 4" descr="diet bo g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08"/>
              <a:ext cx="288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Picture 4" descr="gom rac 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"/>
              <a:ext cx="2880" cy="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7" descr="Lam-ve-sinh-chum-vai-diet-lang-quang-bo-g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8"/>
              <a:ext cx="288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3" descr="cung nhau vot rac diet mu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2"/>
              <a:ext cx="2880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8274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81000" y="1752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28600" y="17526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0" y="144780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Sốt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huyết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là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nhiễm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do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loại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vi-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rút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gây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ra.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Muỗi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vằn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là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động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trung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gian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nay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chưa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thuốc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đặc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trị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chữa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này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bị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cơ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sở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y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tế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gần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theo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dõi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ngừa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sốt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cao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biến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chứng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-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Sốt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huyết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là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nguy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hiểm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đối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trẻ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em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diễn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biến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ngắn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nặng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bị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huyết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bên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cơ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gây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chết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vòng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3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5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19364" y="4419600"/>
            <a:ext cx="8458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Cách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bệnh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sốt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xuất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huyết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tốt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nhất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giữ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vệ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sinh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nhà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môi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quanh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diệt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muỗi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diệt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bọ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gậy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tránh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để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muỗi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đốt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38400" y="84272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3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12643" name="WordArt 10"/>
          <p:cNvSpPr>
            <a:spLocks noChangeArrowheads="1" noChangeShapeType="1" noTextEdit="1"/>
          </p:cNvSpPr>
          <p:nvPr/>
        </p:nvSpPr>
        <p:spPr bwMode="auto">
          <a:xfrm>
            <a:off x="1371600" y="1828800"/>
            <a:ext cx="66294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 TRÂN TRỌNG CẢM ƠN 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44" name="WordArt 11"/>
          <p:cNvSpPr>
            <a:spLocks noChangeArrowheads="1" noChangeShapeType="1" noTextEdit="1"/>
          </p:cNvSpPr>
          <p:nvPr/>
        </p:nvSpPr>
        <p:spPr bwMode="auto">
          <a:xfrm>
            <a:off x="1447800" y="3581400"/>
            <a:ext cx="6505575" cy="1257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 cô giáo và các em học sinh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126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698977" y="-19050"/>
            <a:ext cx="56396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5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8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2015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Khoa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học</a:t>
            </a:r>
            <a:endParaRPr lang="en-US" sz="32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2400" y="1583892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86000" y="1062335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Tiết 12: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Phòng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1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042019" y="-19050"/>
            <a:ext cx="4953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5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2015</a:t>
            </a:r>
            <a:endParaRPr lang="en-US" sz="2800" dirty="0">
              <a:latin typeface="Times New Roman" pitchFamily="18" charset="0"/>
            </a:endParaRPr>
          </a:p>
          <a:p>
            <a:pPr algn="ctr"/>
            <a:r>
              <a:rPr lang="en-US" sz="2800" u="sng" dirty="0" err="1" smtClean="0">
                <a:latin typeface="Times New Roman" pitchFamily="18" charset="0"/>
              </a:rPr>
              <a:t>Khoa</a:t>
            </a:r>
            <a:r>
              <a:rPr lang="en-US" sz="2800" u="sng" dirty="0" smtClean="0">
                <a:latin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</a:rPr>
              <a:t>học</a:t>
            </a:r>
            <a:endParaRPr lang="en-US" sz="28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426401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SS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8067"/>
            <a:ext cx="9144000" cy="49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286000" y="909935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Tiết 12: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Phòng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0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20439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745672"/>
            <a:ext cx="822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</a:t>
            </a:r>
            <a:r>
              <a:rPr lang="en-US" sz="2000" b="1" err="1" smtClean="0">
                <a:solidFill>
                  <a:srgbClr val="FF0000"/>
                </a:solidFill>
              </a:rPr>
              <a:t>Chọn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câu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trả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lời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đúng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cho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các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câu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hỏi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</a:rPr>
              <a:t>sau</a:t>
            </a:r>
            <a:r>
              <a:rPr lang="en-US" sz="2000" b="1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1.Tác </a:t>
            </a:r>
            <a:r>
              <a:rPr lang="en-US" sz="2000" b="1" err="1" smtClean="0">
                <a:solidFill>
                  <a:srgbClr val="0070C0"/>
                </a:solidFill>
              </a:rPr>
              <a:t>nhân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gây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ra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bệnh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xuất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huyết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là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gì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 a) Vi </a:t>
            </a:r>
            <a:r>
              <a:rPr lang="en-US" sz="2000" b="1" err="1" smtClean="0">
                <a:solidFill>
                  <a:srgbClr val="0070C0"/>
                </a:solidFill>
              </a:rPr>
              <a:t>khuẩn</a:t>
            </a:r>
            <a:r>
              <a:rPr lang="en-US" sz="2000" b="1" smtClean="0">
                <a:solidFill>
                  <a:srgbClr val="0070C0"/>
                </a:solidFill>
              </a:rPr>
              <a:t>.                       b)  Vi-</a:t>
            </a:r>
            <a:r>
              <a:rPr lang="en-US" sz="2000" b="1" err="1" smtClean="0">
                <a:solidFill>
                  <a:srgbClr val="0070C0"/>
                </a:solidFill>
              </a:rPr>
              <a:t>rút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782291" y="26289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7255" y="3162300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2.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truyền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bệnh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xuất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huyết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có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tên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là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gì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 a)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a-</a:t>
            </a:r>
            <a:r>
              <a:rPr lang="en-US" sz="2000" b="1" err="1" smtClean="0">
                <a:solidFill>
                  <a:srgbClr val="0070C0"/>
                </a:solidFill>
              </a:rPr>
              <a:t>nô</a:t>
            </a:r>
            <a:r>
              <a:rPr lang="en-US" sz="2000" b="1" smtClean="0">
                <a:solidFill>
                  <a:srgbClr val="0070C0"/>
                </a:solidFill>
              </a:rPr>
              <a:t>-</a:t>
            </a:r>
            <a:r>
              <a:rPr lang="en-US" sz="2000" b="1" err="1" smtClean="0">
                <a:solidFill>
                  <a:srgbClr val="0070C0"/>
                </a:solidFill>
              </a:rPr>
              <a:t>phen</a:t>
            </a:r>
            <a:r>
              <a:rPr lang="en-US" sz="2000" b="1" smtClean="0">
                <a:solidFill>
                  <a:srgbClr val="0070C0"/>
                </a:solidFill>
              </a:rPr>
              <a:t>.            b) 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vằn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92681" y="3593187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7255" y="4124518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3.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vằn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sống</a:t>
            </a:r>
            <a:r>
              <a:rPr lang="en-US" sz="2000" b="1" smtClean="0">
                <a:solidFill>
                  <a:srgbClr val="0070C0"/>
                </a:solidFill>
              </a:rPr>
              <a:t> ở </a:t>
            </a:r>
            <a:r>
              <a:rPr lang="en-US" sz="2000" b="1" err="1" smtClean="0">
                <a:solidFill>
                  <a:srgbClr val="0070C0"/>
                </a:solidFill>
              </a:rPr>
              <a:t>đâu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    a)  </a:t>
            </a:r>
            <a:r>
              <a:rPr lang="en-US" sz="2000" b="1" err="1" smtClean="0">
                <a:solidFill>
                  <a:srgbClr val="0070C0"/>
                </a:solidFill>
              </a:rPr>
              <a:t>Trong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nhà</a:t>
            </a:r>
            <a:r>
              <a:rPr lang="en-US" sz="2000" b="1" smtClean="0">
                <a:solidFill>
                  <a:srgbClr val="0070C0"/>
                </a:solidFill>
              </a:rPr>
              <a:t>.                    b) </a:t>
            </a:r>
            <a:r>
              <a:rPr lang="en-US" sz="2000" b="1" err="1" smtClean="0">
                <a:solidFill>
                  <a:srgbClr val="0070C0"/>
                </a:solidFill>
              </a:rPr>
              <a:t>Ngoài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bụi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rậm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85800" y="45415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4964" y="5045897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4. </a:t>
            </a:r>
            <a:r>
              <a:rPr lang="en-US" sz="2000" b="1" err="1" smtClean="0">
                <a:solidFill>
                  <a:srgbClr val="0070C0"/>
                </a:solidFill>
              </a:rPr>
              <a:t>Bọ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gậy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vằn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thường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sống</a:t>
            </a:r>
            <a:r>
              <a:rPr lang="en-US" sz="2000" b="1" smtClean="0">
                <a:solidFill>
                  <a:srgbClr val="0070C0"/>
                </a:solidFill>
              </a:rPr>
              <a:t> ở </a:t>
            </a:r>
            <a:r>
              <a:rPr lang="en-US" sz="2000" b="1" err="1" smtClean="0">
                <a:solidFill>
                  <a:srgbClr val="0070C0"/>
                </a:solidFill>
              </a:rPr>
              <a:t>đâu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</a:rPr>
              <a:t>    </a:t>
            </a:r>
            <a:r>
              <a:rPr lang="en-US" sz="2000" b="1" smtClean="0">
                <a:solidFill>
                  <a:srgbClr val="0070C0"/>
                </a:solidFill>
              </a:rPr>
              <a:t>a) </a:t>
            </a:r>
            <a:r>
              <a:rPr lang="en-US" sz="2000" b="1" err="1" smtClean="0">
                <a:solidFill>
                  <a:srgbClr val="0070C0"/>
                </a:solidFill>
              </a:rPr>
              <a:t>Ao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tù</a:t>
            </a:r>
            <a:r>
              <a:rPr lang="en-US" sz="2000" b="1" smtClean="0">
                <a:solidFill>
                  <a:srgbClr val="0070C0"/>
                </a:solidFill>
              </a:rPr>
              <a:t>, </a:t>
            </a:r>
            <a:r>
              <a:rPr lang="en-US" sz="2000" b="1" err="1" smtClean="0">
                <a:solidFill>
                  <a:srgbClr val="0070C0"/>
                </a:solidFill>
              </a:rPr>
              <a:t>nước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đọng</a:t>
            </a:r>
            <a:r>
              <a:rPr lang="en-US" sz="2000" b="1" smtClean="0">
                <a:solidFill>
                  <a:srgbClr val="0070C0"/>
                </a:solidFill>
              </a:rPr>
              <a:t>.        b)  </a:t>
            </a:r>
            <a:r>
              <a:rPr lang="en-US" sz="2000" b="1" err="1" smtClean="0">
                <a:solidFill>
                  <a:srgbClr val="0070C0"/>
                </a:solidFill>
              </a:rPr>
              <a:t>Các</a:t>
            </a:r>
            <a:r>
              <a:rPr lang="en-US" sz="2000" b="1" smtClean="0">
                <a:solidFill>
                  <a:srgbClr val="0070C0"/>
                </a:solidFill>
              </a:rPr>
              <a:t> chum </a:t>
            </a:r>
            <a:r>
              <a:rPr lang="en-US" sz="2000" b="1" err="1" smtClean="0">
                <a:solidFill>
                  <a:srgbClr val="0070C0"/>
                </a:solidFill>
              </a:rPr>
              <a:t>vại</a:t>
            </a:r>
            <a:r>
              <a:rPr lang="en-US" sz="2000" b="1" smtClean="0">
                <a:solidFill>
                  <a:srgbClr val="0070C0"/>
                </a:solidFill>
              </a:rPr>
              <a:t>, </a:t>
            </a:r>
            <a:r>
              <a:rPr lang="en-US" sz="2000" b="1" err="1" smtClean="0">
                <a:solidFill>
                  <a:srgbClr val="0070C0"/>
                </a:solidFill>
              </a:rPr>
              <a:t>bể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nước</a:t>
            </a:r>
            <a:r>
              <a:rPr lang="en-US" sz="2000" b="1" smtClean="0">
                <a:solidFill>
                  <a:srgbClr val="0070C0"/>
                </a:solidFill>
              </a:rPr>
              <a:t>.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796145" y="5414024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09600" y="5927160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5. </a:t>
            </a:r>
            <a:r>
              <a:rPr lang="en-US" sz="2000" b="1" err="1" smtClean="0">
                <a:solidFill>
                  <a:srgbClr val="0070C0"/>
                </a:solidFill>
              </a:rPr>
              <a:t>Tại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sao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bệnh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nhân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sốt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xuất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huyết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phải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nằm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màn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cả</a:t>
            </a:r>
            <a:r>
              <a:rPr lang="en-US" sz="2000" b="1" smtClean="0">
                <a:solidFill>
                  <a:srgbClr val="0070C0"/>
                </a:solidFill>
              </a:rPr>
              <a:t> ban </a:t>
            </a:r>
            <a:r>
              <a:rPr lang="en-US" sz="2000" b="1" err="1" smtClean="0">
                <a:solidFill>
                  <a:srgbClr val="0070C0"/>
                </a:solidFill>
              </a:rPr>
              <a:t>ngày</a:t>
            </a:r>
            <a:r>
              <a:rPr lang="en-US" sz="2000" b="1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FF0000"/>
                </a:solidFill>
              </a:rPr>
              <a:t>    </a:t>
            </a:r>
            <a:r>
              <a:rPr lang="en-US" sz="2000" b="1" smtClean="0">
                <a:solidFill>
                  <a:srgbClr val="0070C0"/>
                </a:solidFill>
              </a:rPr>
              <a:t>a) </a:t>
            </a:r>
            <a:r>
              <a:rPr lang="en-US" sz="2000" b="1" err="1" smtClean="0">
                <a:solidFill>
                  <a:srgbClr val="0070C0"/>
                </a:solidFill>
              </a:rPr>
              <a:t>Để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tránh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bị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gió</a:t>
            </a:r>
            <a:r>
              <a:rPr lang="en-US" sz="2000" b="1" smtClean="0">
                <a:solidFill>
                  <a:srgbClr val="0070C0"/>
                </a:solidFill>
              </a:rPr>
              <a:t>.             b)  </a:t>
            </a:r>
            <a:r>
              <a:rPr lang="en-US" sz="2000" b="1" err="1" smtClean="0">
                <a:solidFill>
                  <a:srgbClr val="0070C0"/>
                </a:solidFill>
              </a:rPr>
              <a:t>Để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tránh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bị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muỗi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vằn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err="1" smtClean="0">
                <a:solidFill>
                  <a:srgbClr val="0070C0"/>
                </a:solidFill>
              </a:rPr>
              <a:t>đốt</a:t>
            </a:r>
            <a:r>
              <a:rPr lang="en-US" sz="2000" b="1" smtClean="0">
                <a:solidFill>
                  <a:srgbClr val="0070C0"/>
                </a:solidFill>
              </a:rPr>
              <a:t>. 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782291" y="6281847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H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8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 animBg="1"/>
      <p:bldP spid="11" grpId="0"/>
      <p:bldP spid="12" grpId="0" animBg="1"/>
      <p:bldP spid="13" grpId="0"/>
      <p:bldP spid="15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9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8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20439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7092" y="1904999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  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8150" y="2374520"/>
            <a:ext cx="86036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9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890556"/>
            <a:ext cx="4724400" cy="2967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99983"/>
            <a:ext cx="4419600" cy="2967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53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DSC002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DSC002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14300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DSC0026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BB6C9"/>
              </a:clrFrom>
              <a:clrTo>
                <a:srgbClr val="5BB6C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752" name="AutoShape 8"/>
          <p:cNvCxnSpPr>
            <a:cxnSpLocks noChangeShapeType="1"/>
          </p:cNvCxnSpPr>
          <p:nvPr/>
        </p:nvCxnSpPr>
        <p:spPr bwMode="auto">
          <a:xfrm rot="10800000" flipV="1">
            <a:off x="914400" y="1066800"/>
            <a:ext cx="2895600" cy="1981200"/>
          </a:xfrm>
          <a:prstGeom prst="curvedConnector2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3" name="AutoShape 9"/>
          <p:cNvCxnSpPr>
            <a:cxnSpLocks noChangeShapeType="1"/>
          </p:cNvCxnSpPr>
          <p:nvPr/>
        </p:nvCxnSpPr>
        <p:spPr bwMode="auto">
          <a:xfrm rot="16200000" flipH="1">
            <a:off x="1181100" y="3314700"/>
            <a:ext cx="2057400" cy="2895600"/>
          </a:xfrm>
          <a:prstGeom prst="curvedConnector2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4" name="AutoShape 10"/>
          <p:cNvCxnSpPr>
            <a:cxnSpLocks noChangeShapeType="1"/>
          </p:cNvCxnSpPr>
          <p:nvPr/>
        </p:nvCxnSpPr>
        <p:spPr bwMode="auto">
          <a:xfrm flipV="1">
            <a:off x="4876800" y="3810000"/>
            <a:ext cx="3048000" cy="2057400"/>
          </a:xfrm>
          <a:prstGeom prst="curvedConnector2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5" name="AutoShape 11"/>
          <p:cNvCxnSpPr>
            <a:cxnSpLocks noChangeShapeType="1"/>
          </p:cNvCxnSpPr>
          <p:nvPr/>
        </p:nvCxnSpPr>
        <p:spPr bwMode="auto">
          <a:xfrm rot="5400000" flipH="1">
            <a:off x="5638800" y="533400"/>
            <a:ext cx="1981200" cy="3048000"/>
          </a:xfrm>
          <a:prstGeom prst="curvedConnector2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86200" y="1676400"/>
            <a:ext cx="106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Muỗi vằn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096000" y="2971800"/>
            <a:ext cx="106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Bọ gậy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810000" y="4343400"/>
            <a:ext cx="106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Ấu trùng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133600" y="3124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Trứng</a:t>
            </a:r>
          </a:p>
        </p:txBody>
      </p:sp>
      <p:pic>
        <p:nvPicPr>
          <p:cNvPr id="31760" name="Picture 16" descr="images1627546_muoi01_ZCM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12954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587836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Vßng ®êi cña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muçi vằn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3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s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2103015"/>
            <a:ext cx="8963889" cy="467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10147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rPr>
              <a:t>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9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ss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2209800"/>
            <a:ext cx="886541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613063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0471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76858" y="-19050"/>
            <a:ext cx="4483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8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10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2015</a:t>
            </a:r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438400" y="758774"/>
            <a:ext cx="5405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sốt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huyết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110" y="1204138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110" y="1641350"/>
            <a:ext cx="90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Cách phòng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ss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8" y="2103015"/>
            <a:ext cx="7554192" cy="42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67247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4254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742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andongnhi</cp:lastModifiedBy>
  <cp:revision>77</cp:revision>
  <dcterms:created xsi:type="dcterms:W3CDTF">2014-09-28T07:12:00Z</dcterms:created>
  <dcterms:modified xsi:type="dcterms:W3CDTF">2015-10-20T09:26:01Z</dcterms:modified>
</cp:coreProperties>
</file>