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0" r:id="rId4"/>
    <p:sldId id="263" r:id="rId5"/>
    <p:sldId id="264" r:id="rId6"/>
    <p:sldId id="258" r:id="rId7"/>
    <p:sldId id="259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EF1-D9EA-4D8B-805D-8AF1501D0DE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2AC-E914-46AA-AA08-07A230D9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EF1-D9EA-4D8B-805D-8AF1501D0DE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2AC-E914-46AA-AA08-07A230D9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EF1-D9EA-4D8B-805D-8AF1501D0DE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2AC-E914-46AA-AA08-07A230D9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EF1-D9EA-4D8B-805D-8AF1501D0DE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2AC-E914-46AA-AA08-07A230D9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EF1-D9EA-4D8B-805D-8AF1501D0DE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2AC-E914-46AA-AA08-07A230D9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EF1-D9EA-4D8B-805D-8AF1501D0DE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2AC-E914-46AA-AA08-07A230D9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EF1-D9EA-4D8B-805D-8AF1501D0DE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2AC-E914-46AA-AA08-07A230D9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EF1-D9EA-4D8B-805D-8AF1501D0DE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2AC-E914-46AA-AA08-07A230D9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EF1-D9EA-4D8B-805D-8AF1501D0DE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2AC-E914-46AA-AA08-07A230D9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EF1-D9EA-4D8B-805D-8AF1501D0DE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2AC-E914-46AA-AA08-07A230D9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EF1-D9EA-4D8B-805D-8AF1501D0DE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2AC-E914-46AA-AA08-07A230D9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C0EF1-D9EA-4D8B-805D-8AF1501D0DE1}" type="datetimeFigureOut">
              <a:rPr lang="en-US" smtClean="0"/>
              <a:pPr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AD2AC-E914-46AA-AA08-07A230D9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1" y="533400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XÃ ĐÔNG TRIỀU  TRƯỜNG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623455" y="2057400"/>
            <a:ext cx="8077200" cy="990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MỪNG QUÝ THẦY CÔ VỀ DỰ GIỜ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9041" y="3000005"/>
            <a:ext cx="85482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5B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THANH HUYỀN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5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09131" y="3361531"/>
            <a:ext cx="65738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5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79294" y="3361531"/>
            <a:ext cx="65738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5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9925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5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6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33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0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419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67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6" name="Group 4"/>
          <p:cNvGraphicFramePr>
            <a:graphicFrameLocks noGrp="1"/>
          </p:cNvGraphicFramePr>
          <p:nvPr/>
        </p:nvGraphicFramePr>
        <p:xfrm>
          <a:off x="685800" y="381000"/>
          <a:ext cx="7772400" cy="4244658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1379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Commercial Script" pitchFamily="34" charset="0"/>
                        </a:rPr>
                        <a:t>C©y trång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Commercial Script" pitchFamily="34" charset="0"/>
                        </a:rPr>
                        <a:t>VËt nu«i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Commercial Script" pitchFamily="34" charset="0"/>
                        </a:rPr>
                        <a:t>Vïng nói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Commercial Script" pitchFamily="34" charset="0"/>
                        </a:rPr>
                        <a:t>§ång b»ng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304800" y="47244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Cµ phª ,</a:t>
            </a: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5867400" y="47244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Cao su ,</a:t>
            </a:r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2286000" y="4724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ChÌ ,</a:t>
            </a:r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3124200" y="47244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Quýt , </a:t>
            </a: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1447800" y="47244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Cam ,</a:t>
            </a:r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4038600" y="47244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B­ëi ,</a:t>
            </a: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4876800" y="47244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Nh·n ,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6934200" y="47244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D©u ,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7696200" y="47244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Lóa ,</a:t>
            </a: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381000" y="55626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Tr©u ,</a:t>
            </a:r>
          </a:p>
        </p:txBody>
      </p: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1219200" y="5562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Gµ , </a:t>
            </a:r>
          </a:p>
        </p:txBody>
      </p:sp>
      <p:sp>
        <p:nvSpPr>
          <p:cNvPr id="85026" name="Text Box 34"/>
          <p:cNvSpPr txBox="1">
            <a:spLocks noChangeArrowheads="1"/>
          </p:cNvSpPr>
          <p:nvPr/>
        </p:nvSpPr>
        <p:spPr bwMode="auto">
          <a:xfrm>
            <a:off x="1905000" y="5562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Bß ,</a:t>
            </a: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2514600" y="55626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Lîn ,</a:t>
            </a:r>
          </a:p>
        </p:txBody>
      </p:sp>
      <p:sp>
        <p:nvSpPr>
          <p:cNvPr id="85028" name="Text Box 36"/>
          <p:cNvSpPr txBox="1">
            <a:spLocks noChangeArrowheads="1"/>
          </p:cNvSpPr>
          <p:nvPr/>
        </p:nvSpPr>
        <p:spPr bwMode="auto">
          <a:xfrm>
            <a:off x="3276600" y="5562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VÞt ,</a:t>
            </a:r>
          </a:p>
        </p:txBody>
      </p:sp>
      <p:sp>
        <p:nvSpPr>
          <p:cNvPr id="85029" name="Text Box 37"/>
          <p:cNvSpPr txBox="1">
            <a:spLocks noChangeArrowheads="1"/>
          </p:cNvSpPr>
          <p:nvPr/>
        </p:nvSpPr>
        <p:spPr bwMode="auto">
          <a:xfrm>
            <a:off x="5181600" y="55626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Ngùa</a:t>
            </a:r>
          </a:p>
        </p:txBody>
      </p:sp>
      <p:sp>
        <p:nvSpPr>
          <p:cNvPr id="85030" name="Text Box 38"/>
          <p:cNvSpPr txBox="1">
            <a:spLocks noChangeArrowheads="1"/>
          </p:cNvSpPr>
          <p:nvPr/>
        </p:nvSpPr>
        <p:spPr bwMode="auto">
          <a:xfrm>
            <a:off x="3962400" y="55626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0000CC"/>
                </a:solidFill>
                <a:latin typeface=".VnCommercial Script" pitchFamily="34" charset="0"/>
              </a:rPr>
              <a:t>Ngçng 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-0.00741 C 0.04548 -0.00857 0.06527 -0.01042 0.08854 -0.01273 C 0.10451 -0.01806 0.12291 -0.02431 0.13732 -0.0331 C 0.14427 -0.03727 0.1493 -0.04329 0.15555 -0.04746 C 0.17465 -0.06111 0.19687 -0.07708 0.21875 -0.08588 C 0.22899 -0.0963 0.24218 -0.10371 0.25121 -0.11528 C 0.2618 -0.12847 0.27083 -0.14884 0.28211 -0.16065 C 0.28663 -0.17431 0.29201 -0.1875 0.2967 -0.20093 C 0.29809 -0.21019 0.30121 -0.21597 0.30382 -0.22454 C 0.30781 -0.25208 0.30069 -0.27431 0.29305 -0.29954 C 0.29357 -0.34537 0.29201 -0.39097 0.29479 -0.43658 C 0.29548 -0.45046 0.29826 -0.39445 0.29826 -0.39421 C 0.30121 -0.40255 0.30191 -0.40857 0.30729 -0.41458 C 0.30816 -0.41644 0.30764 -0.41898 0.3092 -0.41991 C 0.32083 -0.42639 0.31996 -0.41759 0.31996 -0.42384 " pathEditMode="relative" rAng="0" ptsTypes="ffffffffffffffA">
                                      <p:cBhvr>
                                        <p:cTn id="6" dur="10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3 0.0537 C -0.01823 0.0419 -0.01354 0.0493 -0.02275 0.03079 C -0.029 0.01829 -0.03698 0.00879 -0.04393 -0.00255 C -0.05191 -0.01551 -0.05608 -0.03033 -0.06233 -0.04468 C -0.07448 -0.07269 -0.08976 -0.09954 -0.10052 -0.12871 C -0.11181 -0.15903 -0.11945 -0.19167 -0.13073 -0.22176 C -0.13247 -0.23125 -0.13559 -0.24028 -0.13733 -0.24977 C -0.13785 -0.25255 -0.1375 -0.25579 -0.13854 -0.25857 C -0.14115 -0.26528 -0.1441 -0.26945 -0.14775 -0.27454 C -0.14983 -0.28218 -0.15608 -0.28704 -0.16094 -0.2919 C -0.16407 -0.29838 -0.16459 -0.30671 -0.16754 -0.31296 C -0.16927 -0.31644 -0.17101 -0.32014 -0.17275 -0.32361 C -0.1757 -0.3294 -0.17431 -0.33588 -0.17813 -0.34121 C -0.18004 -0.34931 -0.18073 -0.35509 -0.18073 -0.36389 " pathEditMode="relative" rAng="0" ptsTypes="fffffffffffffA">
                                      <p:cBhvr>
                                        <p:cTn id="9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0.05717 C 0.06024 0.05486 0.06284 0.05208 0.06562 0.05023 C 0.06805 0.04861 0.07118 0.04884 0.07343 0.04676 C 0.09896 0.02477 0.12222 -0.00347 0.14722 -0.02685 C 0.16788 -0.0463 0.19826 -0.06829 0.21823 -0.09352 C 0.25 -0.13403 0.25208 -0.14051 0.27743 -0.17963 C 0.29271 -0.20324 0.31076 -0.24005 0.31163 -0.27246 C 0.31198 -0.28889 0.31163 -0.30533 0.31163 -0.32176 " pathEditMode="relative" rAng="0" ptsTypes="fffffffA">
                                      <p:cBhvr>
                                        <p:cTn id="12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3 -0.01991 C 0.06267 -0.0206 0.07378 -0.01944 0.08472 -0.02176 C 0.08819 -0.02245 0.09062 -0.02708 0.09392 -0.0287 C 0.09809 -0.03055 0.1026 -0.03079 0.10694 -0.03218 C 0.11215 -0.0338 0.11771 -0.03495 0.12274 -0.0375 C 0.1283 -0.04028 0.13298 -0.04514 0.13854 -0.04792 C 0.16979 -0.06412 0.18489 -0.07106 0.21753 -0.09352 C 0.22465 -0.09838 0.23264 -0.10023 0.23993 -0.10417 C 0.30364 -0.13889 0.21944 -0.09514 0.27673 -0.1287 C 0.29375 -0.13866 0.31215 -0.14768 0.32934 -0.15671 C 0.34479 -0.16481 0.3618 -0.16968 0.37673 -0.17963 C 0.39757 -0.19375 0.41805 -0.21157 0.43854 -0.22685 C 0.45746 -0.25579 0.47205 -0.26713 0.49774 -0.2831 C 0.50711 -0.28889 0.5059 -0.28935 0.51354 -0.29699 C 0.51649 -0.3 0.52274 -0.30579 0.52274 -0.30579 C 0.52413 -0.3169 0.52725 -0.32407 0.53073 -0.33403 C 0.53576 -0.34884 0.53906 -0.36505 0.55052 -0.3743 C 0.55434 -0.37755 0.56076 -0.37847 0.56493 -0.37963 C 0.56753 -0.39028 0.56684 -0.40162 0.57152 -0.41111 C 0.57448 -0.4243 0.58229 -0.42778 0.58732 -0.44097 C 0.59375 -0.45833 0.58559 -0.43819 0.59392 -0.45324 C 0.60312 -0.46968 0.61076 -0.49259 0.62413 -0.50417 C 0.63021 -0.51667 0.63906 -0.525 0.64514 -0.5375 C 0.63402 -0.5419 0.62396 -0.54583 0.61232 -0.54792 C 0.60486 -0.54653 0.60034 -0.54583 0.59392 -0.54097 C 0.59027 -0.53819 0.58333 -0.53218 0.58333 -0.53218 C 0.57968 -0.52454 0.57396 -0.5206 0.57014 -0.51296 C 0.57222 -0.5 0.57656 -0.49444 0.58593 -0.49005 C 0.59652 -0.49074 0.60711 -0.48981 0.61753 -0.4919 C 0.62222 -0.49282 0.60781 -0.49167 0.60312 -0.49352 C 0.60139 -0.49421 0.59722 -0.50185 0.59652 -0.50417 C 0.59548 -0.50741 0.59392 -0.51458 0.59392 -0.51458 C 0.59201 -0.50787 0.59253 -0.51134 0.59253 -0.50417 " pathEditMode="relative" ptsTypes="ffffffffffffffffffffffffffffffffA">
                                      <p:cBhvr>
                                        <p:cTn id="15" dur="10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926 C 0.07812 0.00232 0.15139 -0.01875 0.225 -0.05393 C 0.2585 -0.06991 0.24965 -0.06111 0.28159 -0.08194 C 0.32517 -0.11018 0.28732 -0.08843 0.32239 -0.11343 C 0.33281 -0.12083 0.3467 -0.12708 0.35659 -0.13634 C 0.36701 -0.14606 0.37777 -0.15579 0.3868 -0.16782 C 0.39132 -0.17384 0.39878 -0.18727 0.39878 -0.18704 C 0.40156 -0.19838 0.40434 -0.2088 0.4092 -0.21875 C 0.41232 -0.23796 0.41458 -0.25602 0.42239 -0.27315 C 0.42691 -0.29745 0.43281 -0.3213 0.43819 -0.34514 C 0.43889 -0.34792 0.43871 -0.35116 0.43958 -0.35393 C 0.44201 -0.36088 0.4467 -0.36852 0.45 -0.375 C 0.45694 -0.38912 0.45659 -0.40278 0.4684 -0.41343 C 0.47361 -0.42361 0.47916 -0.4331 0.4842 -0.44329 C 0.48593 -0.44676 0.48958 -0.45393 0.48958 -0.4537 C 0.49149 -0.46204 0.50521 -0.48194 0.51319 -0.48194 " pathEditMode="relative" rAng="0" ptsTypes="fffffffffffffffA">
                                      <p:cBhvr>
                                        <p:cTn id="18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14 0.06134 C 0.11094 0.05093 0.1276 0.03195 0.14115 0.01921 C 0.17951 -0.01667 0.21111 -0.05926 0.24115 -0.10718 C 0.25851 -0.13472 0.27587 -0.1588 0.28194 -0.19491 C 0.2809 -0.23241 0.27778 -0.26875 0.27153 -0.30532 C 0.26875 -0.32176 0.26649 -0.33542 0.25694 -0.34745 C 0.25538 -0.35463 0.25313 -0.3581 0.24913 -0.36319 C 0.24688 -0.3743 0.24878 -0.36829 0.24253 -0.38079 C 0.23802 -0.38981 0.23507 -0.40417 0.22934 -0.4125 C 0.22552 -0.43403 0.22674 -0.43079 0.22674 -0.46505 " pathEditMode="relative" rAng="0" ptsTypes="fffffffffA">
                                      <p:cBhvr>
                                        <p:cTn id="21" dur="1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-0.03519 C -0.05521 -0.0375 -0.075 -0.04259 -0.09531 -0.0456 C -0.1283 -0.05648 -0.16424 -0.06111 -0.19531 -0.08079 C -0.20677 -0.08796 -0.22135 -0.09769 -0.23212 -0.10695 C -0.24184 -0.11528 -0.25538 -0.13287 -0.26771 -0.13681 C -0.27517 -0.14329 -0.2816 -0.14861 -0.2901 -0.15093 C -0.29948 -0.15718 -0.30885 -0.15972 -0.3191 -0.1632 C -0.32622 -0.16551 -0.32569 -0.16829 -0.33472 -0.17014 C -0.34167 -0.17338 -0.34722 -0.17708 -0.35451 -0.17894 C -0.36476 -0.18565 -0.37465 -0.18611 -0.38611 -0.18773 C -0.40747 -0.19769 -0.39531 -0.19445 -0.43212 -0.19653 C -0.43299 -0.19676 -0.4434 -0.19884 -0.44531 -0.2 C -0.45174 -0.20347 -0.44757 -0.20602 -0.45712 -0.20695 C -0.46424 -0.20764 -0.47118 -0.2081 -0.4783 -0.2088 C -0.48264 -0.21273 -0.4849 -0.21412 -0.4901 -0.21412 " pathEditMode="relative" rAng="0" ptsTypes="ffffffffffffffA">
                                      <p:cBhvr>
                                        <p:cTn id="24" dur="10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02222 C 0.06841 -0.02315 0.09306 -0.02222 0.10886 -0.03287 C 0.11233 -0.03519 0.11563 -0.0382 0.11927 -0.03982 C 0.12309 -0.04167 0.12726 -0.0419 0.13108 -0.04329 C 0.13507 -0.04468 0.13907 -0.04653 0.14306 -0.04861 C 0.15782 -0.05602 0.14931 -0.05371 0.16806 -0.06621 C 0.17153 -0.06852 0.17848 -0.07315 0.17848 -0.07315 C 0.19011 -0.09329 0.19341 -0.13056 0.21268 -0.13982 C 0.21667 -0.14815 0.2224 -0.15255 0.22726 -0.16088 C 0.23664 -0.17708 0.24896 -0.20208 0.26268 -0.21181 C 0.2658 -0.21806 0.2691 -0.22083 0.27327 -0.2257 " pathEditMode="relative" ptsTypes="ffffffffffA">
                                      <p:cBhvr>
                                        <p:cTn id="27" dur="10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4 0.00903 C 0.0618 0.00301 0.07517 -0.0044 0.08194 -0.01204 C 0.09409 -0.02616 0.09982 -0.04144 0.10972 -0.05764 C 0.11545 -0.07685 0.11354 -0.06921 0.11614 -0.08056 C 0.11736 -0.11574 0.11805 -0.11921 0.12274 -0.14722 C 0.12396 -0.1544 0.12413 -0.16042 0.12812 -0.16644 C 0.12934 -0.16829 0.13159 -0.16875 0.13333 -0.16991 C 0.13628 -0.17408 0.13593 -0.17199 0.13593 -0.17523 " pathEditMode="relative" rAng="0" ptsTypes="fffffffA">
                                      <p:cBhvr>
                                        <p:cTn id="30" dur="1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0.00023 C 0.07934 -0.01435 0.06406 0.00463 0.07899 -0.00857 C 0.09253 -0.0206 0.10833 -0.04861 0.1158 -0.06829 C 0.11632 -0.0713 0.11667 -0.07431 0.11719 -0.07708 C 0.11788 -0.08056 0.11979 -0.0875 0.11979 -0.08727 C 0.11927 -0.09931 0.11944 -0.11111 0.1184 -0.12269 C 0.11753 -0.13195 0.10955 -0.13611 0.10521 -0.1419 " pathEditMode="relative" rAng="0" ptsTypes="ffffffA">
                                      <p:cBhvr>
                                        <p:cTn id="33" dur="10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-0.0257 C -0.09167 -0.02824 -0.07604 -0.02593 -0.09566 -0.03634 C -0.09879 -0.04051 -0.10174 -0.04445 -0.10486 -0.04861 C -0.1066 -0.05093 -0.10643 -0.05463 -0.10747 -0.05741 C -0.10955 -0.06273 -0.11181 -0.06806 -0.11407 -0.07315 C -0.11771 -0.08125 -0.12223 -0.08171 -0.12726 -0.08727 C -0.13733 -0.09861 -0.1467 -0.11366 -0.16007 -0.1169 C -0.16493 -0.12384 -0.17032 -0.12222 -0.17726 -0.12222 " pathEditMode="relative" ptsTypes="fffffffA">
                                      <p:cBhvr>
                                        <p:cTn id="36" dur="10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8 -0.01528 C -0.06111 -0.01574 -0.07223 -0.01597 -0.08316 -0.0169 C -0.09931 -0.01829 -0.11459 -0.02639 -0.13056 -0.02917 C -0.13316 -0.03102 -0.13559 -0.03333 -0.13837 -0.03449 C -0.14098 -0.03565 -0.14393 -0.03496 -0.14636 -0.03634 C -0.15191 -0.03958 -0.15677 -0.04445 -0.16198 -0.04861 C -0.17691 -0.06042 -0.18646 -0.08171 -0.20018 -0.09421 C -0.20191 -0.10116 -0.20278 -0.10394 -0.20816 -0.10648 C -0.23664 -0.0963 -0.21841 -0.09954 -0.27257 -0.09954 " pathEditMode="relative" ptsTypes="ffffffffA">
                                      <p:cBhvr>
                                        <p:cTn id="39" dur="1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5 -0.0287 C 0.15451 -0.03657 0.2467 -0.05023 0.32066 -0.10417 C 0.34722 -0.12361 0.37049 -0.14606 0.39444 -0.17083 C 0.41858 -0.19583 0.43889 -0.21805 0.45226 -0.25509 C 0.45365 -0.26574 0.4566 -0.28287 0.45087 -0.2919 C 0.44948 -0.29398 0.44722 -0.29491 0.44566 -0.29699 C 0.43837 -0.30671 0.44531 -0.30255 0.43785 -0.30579 C 0.42656 -0.3162 0.41146 -0.31481 0.39826 -0.31643 C 0.38507 -0.31574 0.35885 -0.31458 0.35885 -0.31435 " pathEditMode="relative" rAng="0" ptsTypes="ffffffffA">
                                      <p:cBhvr>
                                        <p:cTn id="42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-0.02523 C 0.10451 -0.02824 0.15434 -0.03588 0.20503 -0.04097 C 0.22413 -0.04606 0.24218 -0.04977 0.26163 -0.05139 C 0.2809 -0.05787 0.29843 -0.06343 0.31823 -0.06551 C 0.35295 -0.07268 0.3875 -0.08657 0.42222 -0.0919 C 0.44132 -0.0993 0.45902 -0.10579 0.47743 -0.11643 C 0.48923 -0.12315 0.48784 -0.11643 0.50104 -0.13403 C 0.5033 -0.13704 0.50521 -0.14005 0.50764 -0.14282 C 0.50885 -0.14421 0.51041 -0.14491 0.51163 -0.1463 C 0.51718 -0.15347 0.51927 -0.16343 0.52482 -0.17083 C 0.52795 -0.18472 0.53836 -0.19768 0.54444 -0.20949 C 0.5493 -0.21898 0.55225 -0.23218 0.55642 -0.24282 C 0.56562 -0.26643 0.5592 -0.24699 0.56823 -0.26018 C 0.57795 -0.27454 0.57656 -0.27893 0.59184 -0.2831 C 0.59045 -0.30208 0.58923 -0.31991 0.58923 -0.33912 " pathEditMode="relative" ptsTypes="ffffffffffffffA">
                                      <p:cBhvr>
                                        <p:cTn id="45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-0.03009 C 0.11875 -0.03194 0.15607 -0.03472 0.19722 -0.03889 C 0.2375 -0.05208 0.27951 -0.0581 0.31684 -0.08449 C 0.32847 -0.09259 0.33889 -0.10625 0.34982 -0.11597 C 0.36406 -0.1287 0.37864 -0.1463 0.38802 -0.16505 C 0.38975 -0.16852 0.39132 -0.17245 0.39323 -0.17569 C 0.3967 -0.18148 0.40364 -0.19329 0.40364 -0.19305 C 0.40538 -0.20185 0.40833 -0.20625 0.41302 -0.2125 C 0.41493 -0.22361 0.41996 -0.23287 0.42222 -0.24398 C 0.42309 -0.2794 0.41076 -0.29838 0.43142 -0.29838 " pathEditMode="relative" rAng="0" ptsTypes="fffffffffA">
                                      <p:cBhvr>
                                        <p:cTn id="48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1482 C 0.05643 0.00995 0.07865 -0.00069 0.10174 -0.00625 C 0.14358 -0.01643 0.18559 -0.02847 0.22674 -0.04305 C 0.25677 -0.0537 0.28594 -0.06435 0.31094 -0.09028 C 0.32917 -0.10926 0.3415 -0.13125 0.35556 -0.15532 C 0.36216 -0.16667 0.37136 -0.17407 0.37795 -0.18518 C 0.3908 -0.20648 0.39723 -0.24444 0.40035 -0.27106 C 0.4 -0.28565 0.40018 -0.30046 0.39914 -0.31505 C 0.39879 -0.31991 0.39636 -0.3243 0.39514 -0.32893 C 0.3915 -0.34213 0.38681 -0.35718 0.37795 -0.36574 C 0.36962 -0.37384 0.34983 -0.37963 0.33976 -0.38171 C 0.3342 -0.36667 0.33716 -0.37755 0.33855 -0.34838 C 0.34098 -0.2963 0.33976 -0.31111 0.33976 -0.23079 " pathEditMode="relative" rAng="0" ptsTypes="ffffffffffffA">
                                      <p:cBhvr>
                                        <p:cTn id="51" dur="1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4" grpId="0"/>
      <p:bldP spid="85015" grpId="0"/>
      <p:bldP spid="85017" grpId="0"/>
      <p:bldP spid="85018" grpId="0"/>
      <p:bldP spid="85019" grpId="0"/>
      <p:bldP spid="85020" grpId="0"/>
      <p:bldP spid="85021" grpId="0"/>
      <p:bldP spid="85022" grpId="0"/>
      <p:bldP spid="85023" grpId="0"/>
      <p:bldP spid="85024" grpId="0"/>
      <p:bldP spid="85025" grpId="0"/>
      <p:bldP spid="85026" grpId="0"/>
      <p:bldP spid="85027" grpId="0"/>
      <p:bldP spid="85028" grpId="0"/>
      <p:bldP spid="85029" grpId="0"/>
      <p:bldP spid="850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590800" y="25908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Chúc các em học giỏi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689741" y="76200"/>
            <a:ext cx="629050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</a:rPr>
              <a:t>Thứ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</a:rPr>
              <a:t>sáu, </a:t>
            </a:r>
            <a:r>
              <a:rPr lang="en-US" sz="3200" err="1">
                <a:latin typeface="Times New Roman" pitchFamily="18" charset="0"/>
              </a:rPr>
              <a:t>ngày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</a:rPr>
              <a:t>30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2015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smtClean="0">
                <a:latin typeface="Times New Roman" pitchFamily="18" charset="0"/>
              </a:rPr>
              <a:t>Địa lí</a:t>
            </a:r>
            <a:endParaRPr lang="en-US" sz="3200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1382" y="1066800"/>
            <a:ext cx="403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Tiết 10: NÔNG NGHIỆP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g5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0"/>
            <a:ext cx="5791200" cy="6248400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057400" y="6156325"/>
            <a:ext cx="586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i="0">
                <a:solidFill>
                  <a:srgbClr val="FF0000"/>
                </a:solidFill>
                <a:latin typeface=".VnCommercial Script" pitchFamily="34" charset="0"/>
              </a:rPr>
              <a:t>L­îc ®å n«ng nghiÖp ViÖt Nam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0772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60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59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58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57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56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55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54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53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52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51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50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49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48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47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46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45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44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43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42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41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8089900" y="58801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40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8089900" y="58801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39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38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37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36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35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34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33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32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31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30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29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8089900" y="58674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28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8089900" y="58801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27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8089900" y="58801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26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8089900" y="58801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25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8089900" y="58801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24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8089900" y="58801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23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8089900" y="58801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22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8089900" y="58928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21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8077200" y="59055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20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8089900" y="59055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19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8089900" y="59182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18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8089900" y="59309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17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16</a:t>
            </a: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15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14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13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12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11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10</a:t>
            </a: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80772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81026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8089900" y="5943600"/>
            <a:ext cx="6858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>
                <a:solidFill>
                  <a:srgbClr val="FF0066"/>
                </a:solidFill>
                <a:latin typeface="Arial Black" pitchFamily="34" charset="0"/>
              </a:rPr>
              <a:t>0</a:t>
            </a:r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7772400" y="5867400"/>
            <a:ext cx="10668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0">
                <a:solidFill>
                  <a:srgbClr val="FF0000"/>
                </a:solidFill>
                <a:latin typeface=".VnCommercial Script" pitchFamily="34" charset="0"/>
              </a:rPr>
              <a:t>HÕt giê</a:t>
            </a:r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7772400" y="5943600"/>
            <a:ext cx="9144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 i="0">
              <a:latin typeface=".VnCommercial Script" pitchFamily="34" charset="0"/>
            </a:endParaRPr>
          </a:p>
        </p:txBody>
      </p:sp>
      <p:sp>
        <p:nvSpPr>
          <p:cNvPr id="19524" name="AutoShape 6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6172200"/>
            <a:ext cx="381000" cy="3810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5" grpId="0" animBg="1"/>
      <p:bldP spid="19486" grpId="0" animBg="1"/>
      <p:bldP spid="19487" grpId="0" animBg="1"/>
      <p:bldP spid="19488" grpId="0" animBg="1"/>
      <p:bldP spid="19489" grpId="0" animBg="1"/>
      <p:bldP spid="19490" grpId="0" animBg="1"/>
      <p:bldP spid="19491" grpId="0" animBg="1"/>
      <p:bldP spid="19492" grpId="0" animBg="1"/>
      <p:bldP spid="19493" grpId="0" animBg="1"/>
      <p:bldP spid="19494" grpId="0" animBg="1"/>
      <p:bldP spid="19495" grpId="0" animBg="1"/>
      <p:bldP spid="19496" grpId="0" animBg="1"/>
      <p:bldP spid="19497" grpId="0" animBg="1"/>
      <p:bldP spid="19498" grpId="0" animBg="1"/>
      <p:bldP spid="19499" grpId="0" animBg="1"/>
      <p:bldP spid="19500" grpId="0" animBg="1"/>
      <p:bldP spid="19501" grpId="0" animBg="1"/>
      <p:bldP spid="19502" grpId="0" animBg="1"/>
      <p:bldP spid="19503" grpId="0" animBg="1"/>
      <p:bldP spid="19504" grpId="0" animBg="1"/>
      <p:bldP spid="19505" grpId="0" animBg="1"/>
      <p:bldP spid="19506" grpId="0" animBg="1"/>
      <p:bldP spid="19507" grpId="0" animBg="1"/>
      <p:bldP spid="19508" grpId="0" animBg="1"/>
      <p:bldP spid="19509" grpId="0" animBg="1"/>
      <p:bldP spid="19510" grpId="0" animBg="1"/>
      <p:bldP spid="19511" grpId="0" animBg="1"/>
      <p:bldP spid="19512" grpId="0" animBg="1"/>
      <p:bldP spid="19513" grpId="0" animBg="1"/>
      <p:bldP spid="19514" grpId="0" animBg="1"/>
      <p:bldP spid="19515" grpId="0" animBg="1"/>
      <p:bldP spid="19516" grpId="0" animBg="1"/>
      <p:bldP spid="19517" grpId="0" animBg="1"/>
      <p:bldP spid="19518" grpId="0" animBg="1"/>
      <p:bldP spid="19519" grpId="0" animBg="1"/>
      <p:bldP spid="19520" grpId="0" animBg="1"/>
      <p:bldP spid="19522" grpId="0" animBg="1"/>
      <p:bldP spid="195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ma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3657600" cy="2895600"/>
          </a:xfrm>
          <a:prstGeom prst="rect">
            <a:avLst/>
          </a:prstGeom>
          <a:noFill/>
        </p:spPr>
      </p:pic>
      <p:pic>
        <p:nvPicPr>
          <p:cNvPr id="92163" name="Picture 3" descr="nhan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114800" cy="2895600"/>
          </a:xfrm>
          <a:prstGeom prst="rect">
            <a:avLst/>
          </a:prstGeom>
          <a:noFill/>
        </p:spPr>
      </p:pic>
      <p:pic>
        <p:nvPicPr>
          <p:cNvPr id="92165" name="Picture 5" descr="mit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657600"/>
            <a:ext cx="3962400" cy="2743200"/>
          </a:xfrm>
          <a:prstGeom prst="rect">
            <a:avLst/>
          </a:prstGeom>
          <a:noFill/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524000" y="29718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0" i="0">
                <a:latin typeface=".VnCommercial Script" pitchFamily="34" charset="0"/>
              </a:rPr>
              <a:t>Doi</a:t>
            </a:r>
            <a:endParaRPr lang="en-US" sz="2800" b="0" i="0">
              <a:latin typeface=".VnCommercial Script" pitchFamily="34" charset="0"/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867400" y="28956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0" i="0">
                <a:latin typeface=".VnCommercial Script" pitchFamily="34" charset="0"/>
              </a:rPr>
              <a:t>Nh·n</a:t>
            </a:r>
            <a:endParaRPr lang="en-US" sz="2800" b="0" i="0">
              <a:latin typeface=".VnCommercial Script" pitchFamily="34" charset="0"/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6324600" y="61214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0" i="0">
                <a:latin typeface=".VnCommercial Script" pitchFamily="34" charset="0"/>
              </a:rPr>
              <a:t>MÝt</a:t>
            </a:r>
            <a:endParaRPr lang="en-US" sz="2800" b="0" i="0">
              <a:latin typeface=".VnCommercial Script" pitchFamily="34" charset="0"/>
            </a:endParaRPr>
          </a:p>
        </p:txBody>
      </p:sp>
      <p:pic>
        <p:nvPicPr>
          <p:cNvPr id="92169" name="Picture 9" descr="quit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657600"/>
            <a:ext cx="3352800" cy="2667000"/>
          </a:xfrm>
          <a:prstGeom prst="rect">
            <a:avLst/>
          </a:prstGeom>
          <a:noFill/>
        </p:spPr>
      </p:pic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1638300" y="60833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0" i="0">
                <a:latin typeface=".VnCommercial Script" pitchFamily="34" charset="0"/>
              </a:rPr>
              <a:t>Quýt</a:t>
            </a:r>
            <a:endParaRPr lang="en-US" sz="2800" b="0" i="0">
              <a:latin typeface=".VnCommercial Scrip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080713084732-107-662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733800"/>
            <a:ext cx="3733800" cy="2438400"/>
          </a:xfrm>
          <a:prstGeom prst="rect">
            <a:avLst/>
          </a:prstGeom>
          <a:noFill/>
        </p:spPr>
      </p:pic>
      <p:pic>
        <p:nvPicPr>
          <p:cNvPr id="88067" name="Picture 3" descr="080829230704-852-798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3810000" cy="2857500"/>
          </a:xfrm>
          <a:prstGeom prst="rect">
            <a:avLst/>
          </a:prstGeom>
          <a:noFill/>
        </p:spPr>
      </p:pic>
      <p:pic>
        <p:nvPicPr>
          <p:cNvPr id="88068" name="Picture 4" descr="080918091052-246-115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33400"/>
            <a:ext cx="3657600" cy="2743200"/>
          </a:xfrm>
          <a:prstGeom prst="rect">
            <a:avLst/>
          </a:prstGeom>
          <a:noFill/>
        </p:spPr>
      </p:pic>
      <p:pic>
        <p:nvPicPr>
          <p:cNvPr id="88069" name="Picture 5" descr="thumbnail[2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657600"/>
            <a:ext cx="36576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689741" y="76200"/>
            <a:ext cx="629050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</a:rPr>
              <a:t>Thứ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</a:rPr>
              <a:t>sáu, </a:t>
            </a:r>
            <a:r>
              <a:rPr lang="en-US" sz="3200" err="1">
                <a:latin typeface="Times New Roman" pitchFamily="18" charset="0"/>
              </a:rPr>
              <a:t>ngày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</a:rPr>
              <a:t>30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2015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smtClean="0">
                <a:latin typeface="Times New Roman" pitchFamily="18" charset="0"/>
              </a:rPr>
              <a:t>Địa lí</a:t>
            </a:r>
            <a:endParaRPr lang="en-US" sz="3200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1382" y="1066800"/>
            <a:ext cx="403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Tiết 10: NÔNG NGHIỆP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254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1. Ngành trồng trọt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362200"/>
            <a:ext cx="7484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Là ngành sản xuất chính trong nông nghiệp</a:t>
            </a:r>
          </a:p>
          <a:p>
            <a:pPr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Lúa gạo được trồng nhiều ở đồng bằng</a:t>
            </a:r>
          </a:p>
          <a:p>
            <a:pPr>
              <a:buFontTx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Cây công nghiệp lâu năm được trồng nhiều ở miền núi và cao nguyên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3620" y="3429000"/>
            <a:ext cx="25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2. Ngành chăn nuôi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7294" y="3962400"/>
            <a:ext cx="5005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Trâu, bò được nuôi nhiều ở vùng núi</a:t>
            </a:r>
          </a:p>
          <a:p>
            <a:pPr>
              <a:buFontTx/>
              <a:buChar char="-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Lợn và gia cầm được nuôi nhiều ở đồng bằng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89741" y="76200"/>
            <a:ext cx="629050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</a:rPr>
              <a:t>Thứ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</a:rPr>
              <a:t>sáu, </a:t>
            </a:r>
            <a:r>
              <a:rPr lang="en-US" sz="3200" err="1">
                <a:latin typeface="Times New Roman" pitchFamily="18" charset="0"/>
              </a:rPr>
              <a:t>ngày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</a:rPr>
              <a:t>30 </a:t>
            </a:r>
            <a:r>
              <a:rPr lang="en-US" sz="3200" dirty="0" err="1">
                <a:latin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10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2015</a:t>
            </a:r>
            <a:endParaRPr lang="en-US" sz="3200" dirty="0">
              <a:latin typeface="Times New Roman" pitchFamily="18" charset="0"/>
            </a:endParaRPr>
          </a:p>
          <a:p>
            <a:pPr algn="ctr"/>
            <a:r>
              <a:rPr lang="en-US" sz="3200" u="sng" smtClean="0">
                <a:latin typeface="Times New Roman" pitchFamily="18" charset="0"/>
              </a:rPr>
              <a:t>Địa lí</a:t>
            </a:r>
            <a:endParaRPr lang="en-US" sz="3200" u="sng" dirty="0">
              <a:latin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382" y="1066800"/>
            <a:ext cx="403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Tiết 10: NÔNG NGHIỆP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76400"/>
            <a:ext cx="17251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GHI NHỚ</a:t>
            </a:r>
            <a:endParaRPr lang="en-US" sz="32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9" y="2438400"/>
            <a:ext cx="76962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Trồng trọt là ngành sản xuất chính trong nông nghiệp. Lúa gạo được trồng nhiều ở đồng bằng; Cây công nghiệp lâu năm được trồng nhiều ở miền núi và cao nguyên.</a:t>
            </a:r>
          </a:p>
          <a:p>
            <a:pPr algn="just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Trâu, bò được nuôi nhiều ở vùng núi; Lợn và gia cầm được nuôi nhiều ở đồng bằng</a:t>
            </a:r>
          </a:p>
          <a:p>
            <a:pPr algn="just">
              <a:buFontTx/>
              <a:buChar char="-"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675" y="1676400"/>
            <a:ext cx="1812925" cy="3057525"/>
          </a:xfrm>
          <a:prstGeom prst="rect">
            <a:avLst/>
          </a:prstGeom>
          <a:noFill/>
        </p:spPr>
      </p:pic>
      <p:pic>
        <p:nvPicPr>
          <p:cNvPr id="77827" name="Picture 3" descr="314_mouserunni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72000" y="2867025"/>
            <a:ext cx="1249363" cy="1019175"/>
          </a:xfrm>
          <a:prstGeom prst="rect">
            <a:avLst/>
          </a:prstGeom>
          <a:noFill/>
        </p:spPr>
      </p:pic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430213" y="804863"/>
            <a:ext cx="80645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ai nhanh h¬n?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5995 C -0.01407 0.05324 -0.029 0.04791 -0.04393 0.04791 C -0.11407 0.04791 -0.16893 0.12384 -0.16893 0.21597 C -0.16893 0.30671 -0.11407 0.38125 -0.04393 0.38125 C -0.029 0.38125 -0.01407 0.37731 2.77778E-6 0.3706 C -0.04705 0.34652 -0.08004 0.28657 -0.08004 0.21597 C -0.08004 0.14398 -0.04705 0.08402 2.77778E-6 0.05995 Z " pathEditMode="relative" rAng="0" ptsTypes="fffffff">
                                      <p:cBhvr>
                                        <p:cTn id="6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1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14444 C 0.0059 -0.1456 0.01615 -0.1463 0.02257 -0.1493 C 0.04028 -0.15972 0.01945 -0.15139 0.03611 -0.15741 C 0.04792 -0.17755 0.03281 -0.15324 0.04757 -0.17083 C 0.04948 -0.17268 0.04983 -0.17639 0.05208 -0.17755 C 0.05452 -0.17986 0.05816 -0.17963 0.06129 -0.18079 C 0.06354 -0.18241 0.06563 -0.18449 0.06806 -0.18588 C 0.07014 -0.1868 0.07274 -0.1868 0.07465 -0.18866 C 0.07674 -0.18981 0.07761 -0.19167 0.07952 -0.19375 C 0.08646 -0.1993 0.08976 -0.1993 0.09757 -0.20185 C 0.09983 -0.20324 0.10191 -0.20555 0.10452 -0.20579 C 0.10886 -0.20903 0.11806 -0.2118 0.11806 -0.21157 C 0.12535 -0.22384 0.13542 -0.22616 0.14757 -0.23009 C 0.15226 -0.23148 0.16129 -0.23403 0.16129 -0.2338 C 0.18559 -0.23403 0.20972 -0.23264 0.23403 -0.23264 L 0.57257 -0.19375 L 0.56129 0.4169 L -0.14323 0.44375 L -0.10243 0.0831 " pathEditMode="relative" rAng="0" ptsTypes="ffffffffffffffAAAAA">
                                      <p:cBhvr>
                                        <p:cTn id="8" dur="5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2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08" name="Group 36"/>
          <p:cNvGraphicFramePr>
            <a:graphicFrameLocks noGrp="1"/>
          </p:cNvGraphicFramePr>
          <p:nvPr/>
        </p:nvGraphicFramePr>
        <p:xfrm>
          <a:off x="533400" y="1143000"/>
          <a:ext cx="7772400" cy="4244658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1379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Commercial Script" pitchFamily="34" charset="0"/>
                        </a:rPr>
                        <a:t>C©y trång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Commercial Script" pitchFamily="34" charset="0"/>
                        </a:rPr>
                        <a:t>VËt nu«i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Commercial Script" pitchFamily="34" charset="0"/>
                        </a:rPr>
                        <a:t>Vïng nói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Commercial Script" pitchFamily="34" charset="0"/>
                        </a:rPr>
                        <a:t>§ång b»ng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685800" y="3048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i="0">
                <a:solidFill>
                  <a:srgbClr val="FF0066"/>
                </a:solidFill>
                <a:latin typeface=".VnCommercial Script" pitchFamily="34" charset="0"/>
              </a:rPr>
              <a:t>§Ýnh  c¸c thÎ tõ cã  néi dung phï hîp vµo b¶ng sau:</a:t>
            </a:r>
          </a:p>
        </p:txBody>
      </p:sp>
      <p:sp>
        <p:nvSpPr>
          <p:cNvPr id="79910" name="Text Box 38"/>
          <p:cNvSpPr txBox="1">
            <a:spLocks noChangeArrowheads="1"/>
          </p:cNvSpPr>
          <p:nvPr/>
        </p:nvSpPr>
        <p:spPr bwMode="auto">
          <a:xfrm>
            <a:off x="71628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120</a:t>
            </a:r>
          </a:p>
        </p:txBody>
      </p: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71628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119</a:t>
            </a:r>
          </a:p>
        </p:txBody>
      </p:sp>
      <p:sp>
        <p:nvSpPr>
          <p:cNvPr id="79912" name="Text Box 40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118</a:t>
            </a:r>
          </a:p>
        </p:txBody>
      </p:sp>
      <p:sp>
        <p:nvSpPr>
          <p:cNvPr id="79913" name="Text Box 41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117</a:t>
            </a:r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auto">
          <a:xfrm>
            <a:off x="71628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116</a:t>
            </a: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115</a:t>
            </a:r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114</a:t>
            </a:r>
          </a:p>
        </p:txBody>
      </p:sp>
      <p:sp>
        <p:nvSpPr>
          <p:cNvPr id="79917" name="Text Box 45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113</a:t>
            </a:r>
          </a:p>
        </p:txBody>
      </p:sp>
      <p:sp>
        <p:nvSpPr>
          <p:cNvPr id="79918" name="Text Box 46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112</a:t>
            </a:r>
          </a:p>
        </p:txBody>
      </p:sp>
      <p:sp>
        <p:nvSpPr>
          <p:cNvPr id="79919" name="Text Box 47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111</a:t>
            </a:r>
          </a:p>
        </p:txBody>
      </p:sp>
      <p:sp>
        <p:nvSpPr>
          <p:cNvPr id="79920" name="Text Box 48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110</a:t>
            </a:r>
          </a:p>
        </p:txBody>
      </p:sp>
      <p:sp>
        <p:nvSpPr>
          <p:cNvPr id="79921" name="Text Box 49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109</a:t>
            </a:r>
          </a:p>
        </p:txBody>
      </p:sp>
      <p:sp>
        <p:nvSpPr>
          <p:cNvPr id="79922" name="Text Box 50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108</a:t>
            </a:r>
          </a:p>
        </p:txBody>
      </p:sp>
      <p:sp>
        <p:nvSpPr>
          <p:cNvPr id="79923" name="Text Box 51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107</a:t>
            </a:r>
          </a:p>
        </p:txBody>
      </p:sp>
      <p:sp>
        <p:nvSpPr>
          <p:cNvPr id="79924" name="Text Box 52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106</a:t>
            </a:r>
          </a:p>
        </p:txBody>
      </p:sp>
      <p:sp>
        <p:nvSpPr>
          <p:cNvPr id="79925" name="Text Box 53"/>
          <p:cNvSpPr txBox="1">
            <a:spLocks noChangeArrowheads="1"/>
          </p:cNvSpPr>
          <p:nvPr/>
        </p:nvSpPr>
        <p:spPr bwMode="auto">
          <a:xfrm>
            <a:off x="71628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105</a:t>
            </a:r>
          </a:p>
        </p:txBody>
      </p:sp>
      <p:sp>
        <p:nvSpPr>
          <p:cNvPr id="79926" name="Text Box 54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104</a:t>
            </a:r>
          </a:p>
        </p:txBody>
      </p:sp>
      <p:sp>
        <p:nvSpPr>
          <p:cNvPr id="79927" name="Text Box 55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103</a:t>
            </a:r>
          </a:p>
        </p:txBody>
      </p:sp>
      <p:sp>
        <p:nvSpPr>
          <p:cNvPr id="79928" name="Text Box 56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102</a:t>
            </a:r>
          </a:p>
        </p:txBody>
      </p:sp>
      <p:sp>
        <p:nvSpPr>
          <p:cNvPr id="79929" name="Text Box 57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101</a:t>
            </a:r>
          </a:p>
        </p:txBody>
      </p:sp>
      <p:sp>
        <p:nvSpPr>
          <p:cNvPr id="79930" name="Text Box 58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100</a:t>
            </a:r>
          </a:p>
        </p:txBody>
      </p:sp>
      <p:sp>
        <p:nvSpPr>
          <p:cNvPr id="79931" name="Text Box 59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99</a:t>
            </a:r>
          </a:p>
        </p:txBody>
      </p:sp>
      <p:sp>
        <p:nvSpPr>
          <p:cNvPr id="79932" name="Text Box 60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98</a:t>
            </a:r>
          </a:p>
        </p:txBody>
      </p:sp>
      <p:sp>
        <p:nvSpPr>
          <p:cNvPr id="79933" name="Text Box 61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97</a:t>
            </a:r>
          </a:p>
        </p:txBody>
      </p:sp>
      <p:sp>
        <p:nvSpPr>
          <p:cNvPr id="79934" name="Text Box 62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96</a:t>
            </a:r>
          </a:p>
        </p:txBody>
      </p:sp>
      <p:sp>
        <p:nvSpPr>
          <p:cNvPr id="79935" name="Text Box 63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95</a:t>
            </a:r>
          </a:p>
        </p:txBody>
      </p:sp>
      <p:sp>
        <p:nvSpPr>
          <p:cNvPr id="79936" name="Text Box 64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94</a:t>
            </a:r>
          </a:p>
        </p:txBody>
      </p:sp>
      <p:sp>
        <p:nvSpPr>
          <p:cNvPr id="79937" name="Text Box 65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93</a:t>
            </a:r>
          </a:p>
        </p:txBody>
      </p:sp>
      <p:sp>
        <p:nvSpPr>
          <p:cNvPr id="79938" name="Text Box 66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92</a:t>
            </a:r>
          </a:p>
        </p:txBody>
      </p:sp>
      <p:sp>
        <p:nvSpPr>
          <p:cNvPr id="79939" name="Text Box 67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91</a:t>
            </a:r>
          </a:p>
        </p:txBody>
      </p:sp>
      <p:sp>
        <p:nvSpPr>
          <p:cNvPr id="79940" name="Text Box 68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90</a:t>
            </a:r>
          </a:p>
        </p:txBody>
      </p:sp>
      <p:sp>
        <p:nvSpPr>
          <p:cNvPr id="79941" name="Text Box 69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89</a:t>
            </a:r>
          </a:p>
        </p:txBody>
      </p:sp>
      <p:sp>
        <p:nvSpPr>
          <p:cNvPr id="79942" name="Text Box 70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88</a:t>
            </a:r>
          </a:p>
        </p:txBody>
      </p:sp>
      <p:sp>
        <p:nvSpPr>
          <p:cNvPr id="79943" name="Text Box 71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87</a:t>
            </a:r>
          </a:p>
        </p:txBody>
      </p:sp>
      <p:sp>
        <p:nvSpPr>
          <p:cNvPr id="79944" name="Text Box 72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86</a:t>
            </a:r>
          </a:p>
        </p:txBody>
      </p:sp>
      <p:sp>
        <p:nvSpPr>
          <p:cNvPr id="79945" name="Text Box 73"/>
          <p:cNvSpPr txBox="1">
            <a:spLocks noChangeArrowheads="1"/>
          </p:cNvSpPr>
          <p:nvPr/>
        </p:nvSpPr>
        <p:spPr bwMode="auto">
          <a:xfrm>
            <a:off x="71628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85</a:t>
            </a:r>
          </a:p>
        </p:txBody>
      </p:sp>
      <p:sp>
        <p:nvSpPr>
          <p:cNvPr id="79946" name="Text Box 74"/>
          <p:cNvSpPr txBox="1">
            <a:spLocks noChangeArrowheads="1"/>
          </p:cNvSpPr>
          <p:nvPr/>
        </p:nvSpPr>
        <p:spPr bwMode="auto">
          <a:xfrm>
            <a:off x="71628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84</a:t>
            </a:r>
          </a:p>
        </p:txBody>
      </p:sp>
      <p:sp>
        <p:nvSpPr>
          <p:cNvPr id="79947" name="Text Box 75"/>
          <p:cNvSpPr txBox="1">
            <a:spLocks noChangeArrowheads="1"/>
          </p:cNvSpPr>
          <p:nvPr/>
        </p:nvSpPr>
        <p:spPr bwMode="auto">
          <a:xfrm>
            <a:off x="71628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83</a:t>
            </a:r>
          </a:p>
        </p:txBody>
      </p:sp>
      <p:sp>
        <p:nvSpPr>
          <p:cNvPr id="79948" name="Text Box 76"/>
          <p:cNvSpPr txBox="1">
            <a:spLocks noChangeArrowheads="1"/>
          </p:cNvSpPr>
          <p:nvPr/>
        </p:nvSpPr>
        <p:spPr bwMode="auto">
          <a:xfrm>
            <a:off x="71628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82</a:t>
            </a:r>
          </a:p>
        </p:txBody>
      </p:sp>
      <p:sp>
        <p:nvSpPr>
          <p:cNvPr id="79949" name="Text Box 77"/>
          <p:cNvSpPr txBox="1">
            <a:spLocks noChangeArrowheads="1"/>
          </p:cNvSpPr>
          <p:nvPr/>
        </p:nvSpPr>
        <p:spPr bwMode="auto">
          <a:xfrm>
            <a:off x="71628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81</a:t>
            </a:r>
          </a:p>
        </p:txBody>
      </p:sp>
      <p:sp>
        <p:nvSpPr>
          <p:cNvPr id="79951" name="Text Box 79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80</a:t>
            </a:r>
          </a:p>
        </p:txBody>
      </p:sp>
      <p:sp>
        <p:nvSpPr>
          <p:cNvPr id="79952" name="Text Box 80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79</a:t>
            </a:r>
          </a:p>
        </p:txBody>
      </p:sp>
      <p:sp>
        <p:nvSpPr>
          <p:cNvPr id="79953" name="Text Box 81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78</a:t>
            </a:r>
          </a:p>
        </p:txBody>
      </p:sp>
      <p:sp>
        <p:nvSpPr>
          <p:cNvPr id="79954" name="Text Box 82"/>
          <p:cNvSpPr txBox="1">
            <a:spLocks noChangeArrowheads="1"/>
          </p:cNvSpPr>
          <p:nvPr/>
        </p:nvSpPr>
        <p:spPr bwMode="auto">
          <a:xfrm>
            <a:off x="71755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77</a:t>
            </a:r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auto">
          <a:xfrm>
            <a:off x="71628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76</a:t>
            </a:r>
          </a:p>
        </p:txBody>
      </p:sp>
      <p:sp>
        <p:nvSpPr>
          <p:cNvPr id="79956" name="Text Box 84"/>
          <p:cNvSpPr txBox="1">
            <a:spLocks noChangeArrowheads="1"/>
          </p:cNvSpPr>
          <p:nvPr/>
        </p:nvSpPr>
        <p:spPr bwMode="auto">
          <a:xfrm>
            <a:off x="71628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75</a:t>
            </a:r>
          </a:p>
        </p:txBody>
      </p:sp>
      <p:sp>
        <p:nvSpPr>
          <p:cNvPr id="79957" name="Text Box 85"/>
          <p:cNvSpPr txBox="1">
            <a:spLocks noChangeArrowheads="1"/>
          </p:cNvSpPr>
          <p:nvPr/>
        </p:nvSpPr>
        <p:spPr bwMode="auto">
          <a:xfrm>
            <a:off x="71628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74</a:t>
            </a:r>
          </a:p>
        </p:txBody>
      </p:sp>
      <p:sp>
        <p:nvSpPr>
          <p:cNvPr id="79958" name="Text Box 86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73</a:t>
            </a:r>
          </a:p>
        </p:txBody>
      </p:sp>
      <p:sp>
        <p:nvSpPr>
          <p:cNvPr id="79959" name="Text Box 87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72</a:t>
            </a:r>
          </a:p>
        </p:txBody>
      </p:sp>
      <p:sp>
        <p:nvSpPr>
          <p:cNvPr id="79960" name="Text Box 88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71</a:t>
            </a:r>
          </a:p>
        </p:txBody>
      </p:sp>
      <p:sp>
        <p:nvSpPr>
          <p:cNvPr id="79961" name="Text Box 89"/>
          <p:cNvSpPr txBox="1">
            <a:spLocks noChangeArrowheads="1"/>
          </p:cNvSpPr>
          <p:nvPr/>
        </p:nvSpPr>
        <p:spPr bwMode="auto">
          <a:xfrm>
            <a:off x="71755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70</a:t>
            </a:r>
          </a:p>
        </p:txBody>
      </p:sp>
      <p:sp>
        <p:nvSpPr>
          <p:cNvPr id="79962" name="Text Box 90"/>
          <p:cNvSpPr txBox="1">
            <a:spLocks noChangeArrowheads="1"/>
          </p:cNvSpPr>
          <p:nvPr/>
        </p:nvSpPr>
        <p:spPr bwMode="auto">
          <a:xfrm>
            <a:off x="71755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69</a:t>
            </a:r>
          </a:p>
        </p:txBody>
      </p:sp>
      <p:sp>
        <p:nvSpPr>
          <p:cNvPr id="79963" name="Text Box 91"/>
          <p:cNvSpPr txBox="1">
            <a:spLocks noChangeArrowheads="1"/>
          </p:cNvSpPr>
          <p:nvPr/>
        </p:nvSpPr>
        <p:spPr bwMode="auto">
          <a:xfrm>
            <a:off x="71628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68</a:t>
            </a:r>
          </a:p>
        </p:txBody>
      </p:sp>
      <p:sp>
        <p:nvSpPr>
          <p:cNvPr id="79964" name="Text Box 92"/>
          <p:cNvSpPr txBox="1">
            <a:spLocks noChangeArrowheads="1"/>
          </p:cNvSpPr>
          <p:nvPr/>
        </p:nvSpPr>
        <p:spPr bwMode="auto">
          <a:xfrm>
            <a:off x="71628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67</a:t>
            </a:r>
          </a:p>
        </p:txBody>
      </p:sp>
      <p:sp>
        <p:nvSpPr>
          <p:cNvPr id="79965" name="Text Box 93"/>
          <p:cNvSpPr txBox="1">
            <a:spLocks noChangeArrowheads="1"/>
          </p:cNvSpPr>
          <p:nvPr/>
        </p:nvSpPr>
        <p:spPr bwMode="auto">
          <a:xfrm>
            <a:off x="7162800" y="55880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66</a:t>
            </a:r>
          </a:p>
        </p:txBody>
      </p:sp>
      <p:sp>
        <p:nvSpPr>
          <p:cNvPr id="79966" name="Text Box 94"/>
          <p:cNvSpPr txBox="1">
            <a:spLocks noChangeArrowheads="1"/>
          </p:cNvSpPr>
          <p:nvPr/>
        </p:nvSpPr>
        <p:spPr bwMode="auto">
          <a:xfrm>
            <a:off x="71628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65</a:t>
            </a:r>
          </a:p>
        </p:txBody>
      </p:sp>
      <p:sp>
        <p:nvSpPr>
          <p:cNvPr id="79967" name="Text Box 95"/>
          <p:cNvSpPr txBox="1">
            <a:spLocks noChangeArrowheads="1"/>
          </p:cNvSpPr>
          <p:nvPr/>
        </p:nvSpPr>
        <p:spPr bwMode="auto">
          <a:xfrm>
            <a:off x="71628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64</a:t>
            </a:r>
          </a:p>
        </p:txBody>
      </p:sp>
      <p:sp>
        <p:nvSpPr>
          <p:cNvPr id="79968" name="Text Box 96"/>
          <p:cNvSpPr txBox="1">
            <a:spLocks noChangeArrowheads="1"/>
          </p:cNvSpPr>
          <p:nvPr/>
        </p:nvSpPr>
        <p:spPr bwMode="auto">
          <a:xfrm>
            <a:off x="71755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63</a:t>
            </a:r>
          </a:p>
        </p:txBody>
      </p:sp>
      <p:sp>
        <p:nvSpPr>
          <p:cNvPr id="79969" name="Text Box 97"/>
          <p:cNvSpPr txBox="1">
            <a:spLocks noChangeArrowheads="1"/>
          </p:cNvSpPr>
          <p:nvPr/>
        </p:nvSpPr>
        <p:spPr bwMode="auto">
          <a:xfrm>
            <a:off x="7175500" y="55880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62</a:t>
            </a:r>
          </a:p>
        </p:txBody>
      </p:sp>
      <p:sp>
        <p:nvSpPr>
          <p:cNvPr id="79970" name="Text Box 98"/>
          <p:cNvSpPr txBox="1">
            <a:spLocks noChangeArrowheads="1"/>
          </p:cNvSpPr>
          <p:nvPr/>
        </p:nvSpPr>
        <p:spPr bwMode="auto">
          <a:xfrm>
            <a:off x="71755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61</a:t>
            </a:r>
          </a:p>
        </p:txBody>
      </p:sp>
      <p:sp>
        <p:nvSpPr>
          <p:cNvPr id="79971" name="Text Box 99"/>
          <p:cNvSpPr txBox="1">
            <a:spLocks noChangeArrowheads="1"/>
          </p:cNvSpPr>
          <p:nvPr/>
        </p:nvSpPr>
        <p:spPr bwMode="auto">
          <a:xfrm>
            <a:off x="71755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60</a:t>
            </a:r>
          </a:p>
        </p:txBody>
      </p:sp>
      <p:sp>
        <p:nvSpPr>
          <p:cNvPr id="79972" name="Text Box 100"/>
          <p:cNvSpPr txBox="1">
            <a:spLocks noChangeArrowheads="1"/>
          </p:cNvSpPr>
          <p:nvPr/>
        </p:nvSpPr>
        <p:spPr bwMode="auto">
          <a:xfrm>
            <a:off x="71628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59</a:t>
            </a:r>
          </a:p>
        </p:txBody>
      </p:sp>
      <p:sp>
        <p:nvSpPr>
          <p:cNvPr id="79973" name="Text Box 101"/>
          <p:cNvSpPr txBox="1">
            <a:spLocks noChangeArrowheads="1"/>
          </p:cNvSpPr>
          <p:nvPr/>
        </p:nvSpPr>
        <p:spPr bwMode="auto">
          <a:xfrm>
            <a:off x="71628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58</a:t>
            </a:r>
          </a:p>
        </p:txBody>
      </p:sp>
      <p:sp>
        <p:nvSpPr>
          <p:cNvPr id="79974" name="Text Box 102"/>
          <p:cNvSpPr txBox="1">
            <a:spLocks noChangeArrowheads="1"/>
          </p:cNvSpPr>
          <p:nvPr/>
        </p:nvSpPr>
        <p:spPr bwMode="auto">
          <a:xfrm>
            <a:off x="7175500" y="55880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57</a:t>
            </a:r>
          </a:p>
        </p:txBody>
      </p:sp>
      <p:sp>
        <p:nvSpPr>
          <p:cNvPr id="79975" name="Text Box 103"/>
          <p:cNvSpPr txBox="1">
            <a:spLocks noChangeArrowheads="1"/>
          </p:cNvSpPr>
          <p:nvPr/>
        </p:nvSpPr>
        <p:spPr bwMode="auto">
          <a:xfrm>
            <a:off x="7175500" y="55880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56</a:t>
            </a:r>
          </a:p>
        </p:txBody>
      </p:sp>
      <p:sp>
        <p:nvSpPr>
          <p:cNvPr id="79976" name="Text Box 104"/>
          <p:cNvSpPr txBox="1">
            <a:spLocks noChangeArrowheads="1"/>
          </p:cNvSpPr>
          <p:nvPr/>
        </p:nvSpPr>
        <p:spPr bwMode="auto">
          <a:xfrm>
            <a:off x="7175500" y="55880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55</a:t>
            </a:r>
          </a:p>
        </p:txBody>
      </p:sp>
      <p:sp>
        <p:nvSpPr>
          <p:cNvPr id="79977" name="Text Box 105"/>
          <p:cNvSpPr txBox="1">
            <a:spLocks noChangeArrowheads="1"/>
          </p:cNvSpPr>
          <p:nvPr/>
        </p:nvSpPr>
        <p:spPr bwMode="auto">
          <a:xfrm>
            <a:off x="7175500" y="55880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54</a:t>
            </a:r>
          </a:p>
        </p:txBody>
      </p:sp>
      <p:sp>
        <p:nvSpPr>
          <p:cNvPr id="79978" name="Text Box 106"/>
          <p:cNvSpPr txBox="1">
            <a:spLocks noChangeArrowheads="1"/>
          </p:cNvSpPr>
          <p:nvPr/>
        </p:nvSpPr>
        <p:spPr bwMode="auto">
          <a:xfrm>
            <a:off x="7175500" y="55880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53</a:t>
            </a:r>
          </a:p>
        </p:txBody>
      </p:sp>
      <p:sp>
        <p:nvSpPr>
          <p:cNvPr id="79979" name="Text Box 107"/>
          <p:cNvSpPr txBox="1">
            <a:spLocks noChangeArrowheads="1"/>
          </p:cNvSpPr>
          <p:nvPr/>
        </p:nvSpPr>
        <p:spPr bwMode="auto">
          <a:xfrm>
            <a:off x="71628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52</a:t>
            </a:r>
          </a:p>
        </p:txBody>
      </p:sp>
      <p:sp>
        <p:nvSpPr>
          <p:cNvPr id="79980" name="Text Box 108"/>
          <p:cNvSpPr txBox="1">
            <a:spLocks noChangeArrowheads="1"/>
          </p:cNvSpPr>
          <p:nvPr/>
        </p:nvSpPr>
        <p:spPr bwMode="auto">
          <a:xfrm>
            <a:off x="71628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51</a:t>
            </a:r>
          </a:p>
        </p:txBody>
      </p:sp>
      <p:sp>
        <p:nvSpPr>
          <p:cNvPr id="79981" name="Text Box 109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50</a:t>
            </a:r>
          </a:p>
        </p:txBody>
      </p:sp>
      <p:sp>
        <p:nvSpPr>
          <p:cNvPr id="79982" name="Text Box 110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49</a:t>
            </a:r>
          </a:p>
        </p:txBody>
      </p:sp>
      <p:sp>
        <p:nvSpPr>
          <p:cNvPr id="79983" name="Text Box 111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48</a:t>
            </a:r>
          </a:p>
        </p:txBody>
      </p:sp>
      <p:sp>
        <p:nvSpPr>
          <p:cNvPr id="79984" name="Text Box 112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47</a:t>
            </a:r>
          </a:p>
        </p:txBody>
      </p:sp>
      <p:sp>
        <p:nvSpPr>
          <p:cNvPr id="79985" name="Text Box 113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46</a:t>
            </a:r>
          </a:p>
        </p:txBody>
      </p:sp>
      <p:sp>
        <p:nvSpPr>
          <p:cNvPr id="79986" name="Text Box 114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45</a:t>
            </a:r>
          </a:p>
        </p:txBody>
      </p:sp>
      <p:sp>
        <p:nvSpPr>
          <p:cNvPr id="79987" name="Text Box 115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44</a:t>
            </a:r>
          </a:p>
        </p:txBody>
      </p:sp>
      <p:sp>
        <p:nvSpPr>
          <p:cNvPr id="79988" name="Text Box 116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43</a:t>
            </a:r>
          </a:p>
        </p:txBody>
      </p:sp>
      <p:sp>
        <p:nvSpPr>
          <p:cNvPr id="79989" name="Text Box 117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42</a:t>
            </a:r>
          </a:p>
        </p:txBody>
      </p:sp>
      <p:sp>
        <p:nvSpPr>
          <p:cNvPr id="79990" name="Text Box 118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41</a:t>
            </a:r>
          </a:p>
        </p:txBody>
      </p:sp>
      <p:sp>
        <p:nvSpPr>
          <p:cNvPr id="79991" name="Text Box 119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40</a:t>
            </a:r>
          </a:p>
        </p:txBody>
      </p:sp>
      <p:sp>
        <p:nvSpPr>
          <p:cNvPr id="79992" name="Text Box 120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39</a:t>
            </a:r>
          </a:p>
        </p:txBody>
      </p:sp>
      <p:sp>
        <p:nvSpPr>
          <p:cNvPr id="79993" name="Text Box 121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38</a:t>
            </a:r>
          </a:p>
        </p:txBody>
      </p:sp>
      <p:sp>
        <p:nvSpPr>
          <p:cNvPr id="79994" name="Text Box 122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37</a:t>
            </a:r>
          </a:p>
        </p:txBody>
      </p:sp>
      <p:sp>
        <p:nvSpPr>
          <p:cNvPr id="79995" name="Text Box 123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36</a:t>
            </a:r>
          </a:p>
        </p:txBody>
      </p:sp>
      <p:sp>
        <p:nvSpPr>
          <p:cNvPr id="79996" name="Text Box 124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35</a:t>
            </a:r>
          </a:p>
        </p:txBody>
      </p:sp>
      <p:sp>
        <p:nvSpPr>
          <p:cNvPr id="79997" name="Text Box 125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34</a:t>
            </a:r>
          </a:p>
        </p:txBody>
      </p:sp>
      <p:sp>
        <p:nvSpPr>
          <p:cNvPr id="79998" name="Text Box 126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33</a:t>
            </a:r>
          </a:p>
        </p:txBody>
      </p:sp>
      <p:sp>
        <p:nvSpPr>
          <p:cNvPr id="79999" name="Text Box 127"/>
          <p:cNvSpPr txBox="1">
            <a:spLocks noChangeArrowheads="1"/>
          </p:cNvSpPr>
          <p:nvPr/>
        </p:nvSpPr>
        <p:spPr bwMode="auto">
          <a:xfrm>
            <a:off x="71755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32</a:t>
            </a:r>
          </a:p>
        </p:txBody>
      </p:sp>
      <p:sp>
        <p:nvSpPr>
          <p:cNvPr id="80000" name="Text Box 128"/>
          <p:cNvSpPr txBox="1">
            <a:spLocks noChangeArrowheads="1"/>
          </p:cNvSpPr>
          <p:nvPr/>
        </p:nvSpPr>
        <p:spPr bwMode="auto">
          <a:xfrm>
            <a:off x="71755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31</a:t>
            </a:r>
          </a:p>
        </p:txBody>
      </p:sp>
      <p:sp>
        <p:nvSpPr>
          <p:cNvPr id="80001" name="Text Box 129"/>
          <p:cNvSpPr txBox="1">
            <a:spLocks noChangeArrowheads="1"/>
          </p:cNvSpPr>
          <p:nvPr/>
        </p:nvSpPr>
        <p:spPr bwMode="auto">
          <a:xfrm>
            <a:off x="71755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30</a:t>
            </a:r>
          </a:p>
        </p:txBody>
      </p:sp>
      <p:sp>
        <p:nvSpPr>
          <p:cNvPr id="80002" name="Text Box 130"/>
          <p:cNvSpPr txBox="1">
            <a:spLocks noChangeArrowheads="1"/>
          </p:cNvSpPr>
          <p:nvPr/>
        </p:nvSpPr>
        <p:spPr bwMode="auto">
          <a:xfrm>
            <a:off x="71755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29</a:t>
            </a:r>
          </a:p>
        </p:txBody>
      </p:sp>
      <p:sp>
        <p:nvSpPr>
          <p:cNvPr id="80003" name="Text Box 131"/>
          <p:cNvSpPr txBox="1">
            <a:spLocks noChangeArrowheads="1"/>
          </p:cNvSpPr>
          <p:nvPr/>
        </p:nvSpPr>
        <p:spPr bwMode="auto">
          <a:xfrm>
            <a:off x="71755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28</a:t>
            </a:r>
          </a:p>
        </p:txBody>
      </p:sp>
      <p:sp>
        <p:nvSpPr>
          <p:cNvPr id="80004" name="Text Box 132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27</a:t>
            </a:r>
          </a:p>
        </p:txBody>
      </p:sp>
      <p:sp>
        <p:nvSpPr>
          <p:cNvPr id="80005" name="Text Box 133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26</a:t>
            </a:r>
          </a:p>
        </p:txBody>
      </p:sp>
      <p:sp>
        <p:nvSpPr>
          <p:cNvPr id="80006" name="Text Box 134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25</a:t>
            </a:r>
          </a:p>
        </p:txBody>
      </p:sp>
      <p:sp>
        <p:nvSpPr>
          <p:cNvPr id="80007" name="Text Box 135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24</a:t>
            </a:r>
          </a:p>
        </p:txBody>
      </p:sp>
      <p:sp>
        <p:nvSpPr>
          <p:cNvPr id="80008" name="Text Box 136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23</a:t>
            </a:r>
          </a:p>
        </p:txBody>
      </p:sp>
      <p:sp>
        <p:nvSpPr>
          <p:cNvPr id="80009" name="Text Box 137"/>
          <p:cNvSpPr txBox="1">
            <a:spLocks noChangeArrowheads="1"/>
          </p:cNvSpPr>
          <p:nvPr/>
        </p:nvSpPr>
        <p:spPr bwMode="auto">
          <a:xfrm>
            <a:off x="7175500" y="55753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22</a:t>
            </a:r>
          </a:p>
        </p:txBody>
      </p:sp>
      <p:sp>
        <p:nvSpPr>
          <p:cNvPr id="80010" name="Text Box 138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21</a:t>
            </a:r>
          </a:p>
        </p:txBody>
      </p:sp>
      <p:sp>
        <p:nvSpPr>
          <p:cNvPr id="80011" name="Text Box 139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20</a:t>
            </a:r>
          </a:p>
        </p:txBody>
      </p:sp>
      <p:sp>
        <p:nvSpPr>
          <p:cNvPr id="80012" name="Text Box 140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19</a:t>
            </a:r>
          </a:p>
        </p:txBody>
      </p:sp>
      <p:sp>
        <p:nvSpPr>
          <p:cNvPr id="80013" name="Text Box 141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18</a:t>
            </a:r>
          </a:p>
        </p:txBody>
      </p:sp>
      <p:sp>
        <p:nvSpPr>
          <p:cNvPr id="80014" name="Text Box 142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17</a:t>
            </a:r>
          </a:p>
        </p:txBody>
      </p:sp>
      <p:sp>
        <p:nvSpPr>
          <p:cNvPr id="80015" name="Text Box 143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16</a:t>
            </a:r>
          </a:p>
        </p:txBody>
      </p:sp>
      <p:sp>
        <p:nvSpPr>
          <p:cNvPr id="80016" name="Text Box 144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15</a:t>
            </a:r>
          </a:p>
        </p:txBody>
      </p:sp>
      <p:sp>
        <p:nvSpPr>
          <p:cNvPr id="80017" name="Text Box 145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14</a:t>
            </a:r>
          </a:p>
        </p:txBody>
      </p:sp>
      <p:sp>
        <p:nvSpPr>
          <p:cNvPr id="80018" name="Text Box 146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13</a:t>
            </a:r>
          </a:p>
        </p:txBody>
      </p:sp>
      <p:sp>
        <p:nvSpPr>
          <p:cNvPr id="80019" name="Text Box 147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12</a:t>
            </a:r>
          </a:p>
        </p:txBody>
      </p:sp>
      <p:sp>
        <p:nvSpPr>
          <p:cNvPr id="80020" name="Text Box 148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11</a:t>
            </a:r>
          </a:p>
        </p:txBody>
      </p:sp>
      <p:sp>
        <p:nvSpPr>
          <p:cNvPr id="80021" name="Text Box 149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10</a:t>
            </a:r>
          </a:p>
        </p:txBody>
      </p:sp>
      <p:sp>
        <p:nvSpPr>
          <p:cNvPr id="80022" name="Text Box 150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9</a:t>
            </a:r>
          </a:p>
        </p:txBody>
      </p:sp>
      <p:sp>
        <p:nvSpPr>
          <p:cNvPr id="80023" name="Text Box 151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8</a:t>
            </a:r>
          </a:p>
        </p:txBody>
      </p:sp>
      <p:sp>
        <p:nvSpPr>
          <p:cNvPr id="80024" name="Text Box 152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7</a:t>
            </a:r>
          </a:p>
        </p:txBody>
      </p:sp>
      <p:sp>
        <p:nvSpPr>
          <p:cNvPr id="80025" name="Text Box 153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6</a:t>
            </a:r>
          </a:p>
        </p:txBody>
      </p:sp>
      <p:sp>
        <p:nvSpPr>
          <p:cNvPr id="80026" name="Text Box 154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5</a:t>
            </a:r>
          </a:p>
        </p:txBody>
      </p:sp>
      <p:sp>
        <p:nvSpPr>
          <p:cNvPr id="80027" name="Text Box 155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4</a:t>
            </a:r>
          </a:p>
        </p:txBody>
      </p:sp>
      <p:sp>
        <p:nvSpPr>
          <p:cNvPr id="80028" name="Text Box 156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3</a:t>
            </a:r>
          </a:p>
        </p:txBody>
      </p:sp>
      <p:sp>
        <p:nvSpPr>
          <p:cNvPr id="80029" name="Text Box 157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2</a:t>
            </a:r>
          </a:p>
        </p:txBody>
      </p:sp>
      <p:sp>
        <p:nvSpPr>
          <p:cNvPr id="80030" name="Text Box 158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1</a:t>
            </a:r>
          </a:p>
        </p:txBody>
      </p:sp>
      <p:sp>
        <p:nvSpPr>
          <p:cNvPr id="80031" name="Text Box 159"/>
          <p:cNvSpPr txBox="1">
            <a:spLocks noChangeArrowheads="1"/>
          </p:cNvSpPr>
          <p:nvPr/>
        </p:nvSpPr>
        <p:spPr bwMode="auto">
          <a:xfrm>
            <a:off x="7175500" y="5562600"/>
            <a:ext cx="762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0">
                <a:solidFill>
                  <a:srgbClr val="0000CC"/>
                </a:solidFill>
                <a:latin typeface=".VnCommercial Script" pitchFamily="34" charset="0"/>
              </a:rPr>
              <a:t>0</a:t>
            </a:r>
          </a:p>
        </p:txBody>
      </p:sp>
      <p:sp>
        <p:nvSpPr>
          <p:cNvPr id="80034" name="Text Box 162"/>
          <p:cNvSpPr txBox="1">
            <a:spLocks noChangeArrowheads="1"/>
          </p:cNvSpPr>
          <p:nvPr/>
        </p:nvSpPr>
        <p:spPr bwMode="auto">
          <a:xfrm>
            <a:off x="5486400" y="6172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 i="0">
              <a:latin typeface=".VnCommercial Script" pitchFamily="34" charset="0"/>
            </a:endParaRPr>
          </a:p>
        </p:txBody>
      </p:sp>
      <p:sp>
        <p:nvSpPr>
          <p:cNvPr id="80035" name="Text Box 163"/>
          <p:cNvSpPr txBox="1">
            <a:spLocks noChangeArrowheads="1"/>
          </p:cNvSpPr>
          <p:nvPr/>
        </p:nvSpPr>
        <p:spPr bwMode="auto">
          <a:xfrm>
            <a:off x="7010400" y="5715000"/>
            <a:ext cx="13716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 i="0">
                <a:solidFill>
                  <a:srgbClr val="FF0000"/>
                </a:solidFill>
                <a:latin typeface=".VnCommercial Script" pitchFamily="34" charset="0"/>
              </a:rPr>
              <a:t>HÕt giê</a:t>
            </a:r>
          </a:p>
        </p:txBody>
      </p:sp>
      <p:sp>
        <p:nvSpPr>
          <p:cNvPr id="80036" name="Text Box 164"/>
          <p:cNvSpPr txBox="1">
            <a:spLocks noChangeArrowheads="1"/>
          </p:cNvSpPr>
          <p:nvPr/>
        </p:nvSpPr>
        <p:spPr bwMode="auto">
          <a:xfrm>
            <a:off x="7010400" y="5867400"/>
            <a:ext cx="10668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 i="0">
              <a:latin typeface=".VnCommercial Scrip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80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2000"/>
                                        <p:tgtEl>
                                          <p:spTgt spid="8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2" grpId="0" animBg="1"/>
      <p:bldP spid="79973" grpId="0" animBg="1"/>
      <p:bldP spid="79974" grpId="0" animBg="1"/>
      <p:bldP spid="79975" grpId="0" animBg="1"/>
      <p:bldP spid="79976" grpId="0" animBg="1"/>
      <p:bldP spid="79977" grpId="0" animBg="1"/>
      <p:bldP spid="79978" grpId="0" animBg="1"/>
      <p:bldP spid="79979" grpId="0" animBg="1"/>
      <p:bldP spid="79980" grpId="0" animBg="1"/>
      <p:bldP spid="79981" grpId="0" animBg="1"/>
      <p:bldP spid="79982" grpId="0" animBg="1"/>
      <p:bldP spid="79983" grpId="0" animBg="1"/>
      <p:bldP spid="79984" grpId="0" animBg="1"/>
      <p:bldP spid="79985" grpId="0" animBg="1"/>
      <p:bldP spid="79986" grpId="0" animBg="1"/>
      <p:bldP spid="79987" grpId="0" animBg="1"/>
      <p:bldP spid="79988" grpId="0" animBg="1"/>
      <p:bldP spid="79989" grpId="0" animBg="1"/>
      <p:bldP spid="79990" grpId="0" animBg="1"/>
      <p:bldP spid="79991" grpId="0" animBg="1"/>
      <p:bldP spid="79992" grpId="0" animBg="1"/>
      <p:bldP spid="79993" grpId="0" animBg="1"/>
      <p:bldP spid="79994" grpId="0" animBg="1"/>
      <p:bldP spid="79995" grpId="0" animBg="1"/>
      <p:bldP spid="79996" grpId="0" animBg="1"/>
      <p:bldP spid="79997" grpId="0" animBg="1"/>
      <p:bldP spid="79998" grpId="0" animBg="1"/>
      <p:bldP spid="79999" grpId="0" animBg="1"/>
      <p:bldP spid="80000" grpId="0" animBg="1"/>
      <p:bldP spid="80001" grpId="0" animBg="1"/>
      <p:bldP spid="80002" grpId="0" animBg="1"/>
      <p:bldP spid="80003" grpId="0" animBg="1"/>
      <p:bldP spid="80004" grpId="0" animBg="1"/>
      <p:bldP spid="80005" grpId="0" animBg="1"/>
      <p:bldP spid="80006" grpId="0" animBg="1"/>
      <p:bldP spid="80007" grpId="0" animBg="1"/>
      <p:bldP spid="80008" grpId="0" animBg="1"/>
      <p:bldP spid="80009" grpId="0" animBg="1"/>
      <p:bldP spid="80010" grpId="0" animBg="1"/>
      <p:bldP spid="80011" grpId="0" animBg="1"/>
      <p:bldP spid="80012" grpId="0" animBg="1"/>
      <p:bldP spid="80013" grpId="0" animBg="1"/>
      <p:bldP spid="80014" grpId="0" animBg="1"/>
      <p:bldP spid="80015" grpId="0" animBg="1"/>
      <p:bldP spid="80016" grpId="0" animBg="1"/>
      <p:bldP spid="80017" grpId="0" animBg="1"/>
      <p:bldP spid="80018" grpId="0" animBg="1"/>
      <p:bldP spid="80019" grpId="0" animBg="1"/>
      <p:bldP spid="80020" grpId="0" animBg="1"/>
      <p:bldP spid="80021" grpId="0" animBg="1"/>
      <p:bldP spid="80022" grpId="0" animBg="1"/>
      <p:bldP spid="80023" grpId="0" animBg="1"/>
      <p:bldP spid="80024" grpId="0" animBg="1"/>
      <p:bldP spid="80025" grpId="0" animBg="1"/>
      <p:bldP spid="80026" grpId="0" animBg="1"/>
      <p:bldP spid="80027" grpId="0" animBg="1"/>
      <p:bldP spid="80028" grpId="0" animBg="1"/>
      <p:bldP spid="80029" grpId="0" animBg="1"/>
      <p:bldP spid="80030" grpId="0" animBg="1"/>
      <p:bldP spid="80031" grpId="0" animBg="1"/>
      <p:bldP spid="80035" grpId="0" animBg="1"/>
      <p:bldP spid="800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480</Words>
  <Application>Microsoft Office PowerPoint</Application>
  <PresentationFormat>On-screen Show (4:3)</PresentationFormat>
  <Paragraphs>240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</cp:revision>
  <dcterms:created xsi:type="dcterms:W3CDTF">2015-10-30T07:44:40Z</dcterms:created>
  <dcterms:modified xsi:type="dcterms:W3CDTF">2015-11-04T08:35:33Z</dcterms:modified>
</cp:coreProperties>
</file>