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9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7EBA8-724C-4235-A42D-5BA4BA95AA96}" type="datetimeFigureOut">
              <a:rPr lang="en-US" smtClean="0"/>
              <a:pPr/>
              <a:t>14/11/2015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BEFF1-FC02-43E9-B014-73D5522FF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7EBA8-724C-4235-A42D-5BA4BA95AA96}" type="datetimeFigureOut">
              <a:rPr lang="en-US" smtClean="0"/>
              <a:pPr/>
              <a:t>14/11/2015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BEFF1-FC02-43E9-B014-73D5522FF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7EBA8-724C-4235-A42D-5BA4BA95AA96}" type="datetimeFigureOut">
              <a:rPr lang="en-US" smtClean="0"/>
              <a:pPr/>
              <a:t>14/11/2015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BEFF1-FC02-43E9-B014-73D5522FF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7EBA8-724C-4235-A42D-5BA4BA95AA96}" type="datetimeFigureOut">
              <a:rPr lang="en-US" smtClean="0"/>
              <a:pPr/>
              <a:t>14/11/2015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BEFF1-FC02-43E9-B014-73D5522FF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7EBA8-724C-4235-A42D-5BA4BA95AA96}" type="datetimeFigureOut">
              <a:rPr lang="en-US" smtClean="0"/>
              <a:pPr/>
              <a:t>14/11/2015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BEFF1-FC02-43E9-B014-73D5522FF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7EBA8-724C-4235-A42D-5BA4BA95AA96}" type="datetimeFigureOut">
              <a:rPr lang="en-US" smtClean="0"/>
              <a:pPr/>
              <a:t>14/11/2015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BEFF1-FC02-43E9-B014-73D5522FF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7EBA8-724C-4235-A42D-5BA4BA95AA96}" type="datetimeFigureOut">
              <a:rPr lang="en-US" smtClean="0"/>
              <a:pPr/>
              <a:t>14/11/2015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BEFF1-FC02-43E9-B014-73D5522FF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7EBA8-724C-4235-A42D-5BA4BA95AA96}" type="datetimeFigureOut">
              <a:rPr lang="en-US" smtClean="0"/>
              <a:pPr/>
              <a:t>14/11/2015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BEFF1-FC02-43E9-B014-73D5522FF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7EBA8-724C-4235-A42D-5BA4BA95AA96}" type="datetimeFigureOut">
              <a:rPr lang="en-US" smtClean="0"/>
              <a:pPr/>
              <a:t>14/11/2015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BEFF1-FC02-43E9-B014-73D5522FF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7EBA8-724C-4235-A42D-5BA4BA95AA96}" type="datetimeFigureOut">
              <a:rPr lang="en-US" smtClean="0"/>
              <a:pPr/>
              <a:t>14/11/2015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BEFF1-FC02-43E9-B014-73D5522FF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27EBA8-724C-4235-A42D-5BA4BA95AA96}" type="datetimeFigureOut">
              <a:rPr lang="en-US" smtClean="0"/>
              <a:pPr/>
              <a:t>14/11/2015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BEFF1-FC02-43E9-B014-73D5522FF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A27EBA8-724C-4235-A42D-5BA4BA95AA96}" type="datetimeFigureOut">
              <a:rPr lang="en-US" smtClean="0"/>
              <a:pPr/>
              <a:t>14/11/2015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C3BEFF1-FC02-43E9-B014-73D5522FF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5579" y="304800"/>
            <a:ext cx="56170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GD&amp;ĐT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TX ĐÔNG TRIỀU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 HỌC THỦY AN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828800"/>
            <a:ext cx="49680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MÔN - MĨ THUẬT</a:t>
            </a:r>
          </a:p>
          <a:p>
            <a:pPr algn="ctr"/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 1</a:t>
            </a:r>
          </a:p>
          <a:p>
            <a:pPr algn="ctr"/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 HỌC :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295400" y="4343400"/>
            <a:ext cx="1219200" cy="1219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>
                <a:solidFill>
                  <a:schemeClr val="tx1"/>
                </a:solidFill>
                <a:latin typeface=".VnMonotype corsivaH" pitchFamily="34" charset="0"/>
              </a:rPr>
              <a:t>             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7261225" y="267707"/>
            <a:ext cx="1219200" cy="1219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.VnMonotype corsivaH" pitchFamily="34" charset="0"/>
              </a:rPr>
              <a:t>             </a:t>
            </a: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4052887" y="55626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48"/>
          <p:cNvSpPr>
            <a:spLocks noChangeArrowheads="1"/>
          </p:cNvSpPr>
          <p:nvPr/>
        </p:nvSpPr>
        <p:spPr bwMode="auto">
          <a:xfrm>
            <a:off x="208218" y="5975066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49"/>
          <p:cNvSpPr>
            <a:spLocks noChangeArrowheads="1"/>
          </p:cNvSpPr>
          <p:nvPr/>
        </p:nvSpPr>
        <p:spPr bwMode="auto">
          <a:xfrm>
            <a:off x="3353977" y="1219199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51"/>
          <p:cNvSpPr>
            <a:spLocks noChangeArrowheads="1"/>
          </p:cNvSpPr>
          <p:nvPr/>
        </p:nvSpPr>
        <p:spPr bwMode="auto">
          <a:xfrm>
            <a:off x="228600" y="18468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>
            <a:off x="853440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auto">
          <a:xfrm>
            <a:off x="4267200" y="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54"/>
          <p:cNvSpPr>
            <a:spLocks noChangeArrowheads="1"/>
          </p:cNvSpPr>
          <p:nvPr/>
        </p:nvSpPr>
        <p:spPr bwMode="auto">
          <a:xfrm>
            <a:off x="1650548" y="250258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55"/>
          <p:cNvSpPr>
            <a:spLocks noChangeArrowheads="1"/>
          </p:cNvSpPr>
          <p:nvPr/>
        </p:nvSpPr>
        <p:spPr bwMode="auto">
          <a:xfrm>
            <a:off x="7467600" y="2057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56"/>
          <p:cNvSpPr>
            <a:spLocks noChangeArrowheads="1"/>
          </p:cNvSpPr>
          <p:nvPr/>
        </p:nvSpPr>
        <p:spPr bwMode="auto">
          <a:xfrm>
            <a:off x="5663703" y="5145904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57"/>
          <p:cNvSpPr>
            <a:spLocks noChangeArrowheads="1"/>
          </p:cNvSpPr>
          <p:nvPr/>
        </p:nvSpPr>
        <p:spPr bwMode="auto">
          <a:xfrm>
            <a:off x="5715000" y="1600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58"/>
          <p:cNvSpPr>
            <a:spLocks noChangeArrowheads="1"/>
          </p:cNvSpPr>
          <p:nvPr/>
        </p:nvSpPr>
        <p:spPr bwMode="auto">
          <a:xfrm>
            <a:off x="7870825" y="4536933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36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59895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flower[1][1]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62200" y="0"/>
            <a:ext cx="533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48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608782"/>
            <a:ext cx="63353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 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62200" y="152400"/>
            <a:ext cx="533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64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0111" y="1371600"/>
            <a:ext cx="549862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 CÁC  EM HỌC SINH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CHĂM NGOAN – HỌC GIỎI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1295400" y="4343400"/>
            <a:ext cx="1219200" cy="1219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>
                <a:solidFill>
                  <a:schemeClr val="tx1"/>
                </a:solidFill>
                <a:latin typeface=".VnMonotype corsivaH" pitchFamily="34" charset="0"/>
              </a:rPr>
              <a:t>             </a:t>
            </a: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7261225" y="267707"/>
            <a:ext cx="1219200" cy="1219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.VnMonotype corsivaH" pitchFamily="34" charset="0"/>
              </a:rPr>
              <a:t>             </a:t>
            </a: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487068" y="6042547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48"/>
          <p:cNvSpPr>
            <a:spLocks noChangeArrowheads="1"/>
          </p:cNvSpPr>
          <p:nvPr/>
        </p:nvSpPr>
        <p:spPr bwMode="auto">
          <a:xfrm>
            <a:off x="208218" y="5975066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49"/>
          <p:cNvSpPr>
            <a:spLocks noChangeArrowheads="1"/>
          </p:cNvSpPr>
          <p:nvPr/>
        </p:nvSpPr>
        <p:spPr bwMode="auto">
          <a:xfrm>
            <a:off x="2286000" y="801107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28600" y="18468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52"/>
          <p:cNvSpPr>
            <a:spLocks noChangeArrowheads="1"/>
          </p:cNvSpPr>
          <p:nvPr/>
        </p:nvSpPr>
        <p:spPr bwMode="auto">
          <a:xfrm>
            <a:off x="8305800" y="58293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4267200" y="33152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54"/>
          <p:cNvSpPr>
            <a:spLocks noChangeArrowheads="1"/>
          </p:cNvSpPr>
          <p:nvPr/>
        </p:nvSpPr>
        <p:spPr bwMode="auto">
          <a:xfrm>
            <a:off x="1650548" y="250258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55"/>
          <p:cNvSpPr>
            <a:spLocks noChangeArrowheads="1"/>
          </p:cNvSpPr>
          <p:nvPr/>
        </p:nvSpPr>
        <p:spPr bwMode="auto">
          <a:xfrm>
            <a:off x="7467600" y="2057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56"/>
          <p:cNvSpPr>
            <a:spLocks noChangeArrowheads="1"/>
          </p:cNvSpPr>
          <p:nvPr/>
        </p:nvSpPr>
        <p:spPr bwMode="auto">
          <a:xfrm>
            <a:off x="5327946" y="414734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57"/>
          <p:cNvSpPr>
            <a:spLocks noChangeArrowheads="1"/>
          </p:cNvSpPr>
          <p:nvPr/>
        </p:nvSpPr>
        <p:spPr bwMode="auto">
          <a:xfrm>
            <a:off x="5715000" y="1600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58"/>
          <p:cNvSpPr>
            <a:spLocks noChangeArrowheads="1"/>
          </p:cNvSpPr>
          <p:nvPr/>
        </p:nvSpPr>
        <p:spPr bwMode="auto">
          <a:xfrm>
            <a:off x="7870825" y="4536933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47"/>
          <p:cNvSpPr>
            <a:spLocks noChangeArrowheads="1"/>
          </p:cNvSpPr>
          <p:nvPr/>
        </p:nvSpPr>
        <p:spPr bwMode="auto">
          <a:xfrm>
            <a:off x="3657600" y="4147343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58"/>
          <p:cNvSpPr>
            <a:spLocks noChangeArrowheads="1"/>
          </p:cNvSpPr>
          <p:nvPr/>
        </p:nvSpPr>
        <p:spPr bwMode="auto">
          <a:xfrm>
            <a:off x="8113712" y="3041366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28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62200" y="0"/>
            <a:ext cx="533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Admin\My Documents\ca v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9824" y="2133600"/>
            <a:ext cx="6852175" cy="44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0600" y="1396425"/>
            <a:ext cx="3595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44780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My Documents\ch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032575"/>
            <a:ext cx="33337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My Documents\ca-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419426" cy="218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My Documents\goldfish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316334"/>
            <a:ext cx="3044488" cy="225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My Documents\ca-ro-so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695" y="4316334"/>
            <a:ext cx="3422133" cy="22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2638" y="3897868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371320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8977" y="6152877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1" y="62029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62200" y="0"/>
            <a:ext cx="533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9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59895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My Documents\ca chep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74874"/>
            <a:ext cx="664186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3765086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3727" y="266700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1051" y="2687580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7563" y="6256273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Vảy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9119" y="567149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19200" y="4062785"/>
            <a:ext cx="990600" cy="5839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14600" y="3145348"/>
            <a:ext cx="990600" cy="355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38800" y="3145348"/>
            <a:ext cx="1293645" cy="2153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</p:cNvCxnSpPr>
          <p:nvPr/>
        </p:nvCxnSpPr>
        <p:spPr>
          <a:xfrm flipH="1" flipV="1">
            <a:off x="5257800" y="4808475"/>
            <a:ext cx="474338" cy="14477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772400" y="4808475"/>
            <a:ext cx="251901" cy="10139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19200" y="2186183"/>
            <a:ext cx="4862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62200" y="76200"/>
            <a:ext cx="533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1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My Documents\ca chep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73723"/>
            <a:ext cx="664186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66800" y="159895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483727" y="3744799"/>
            <a:ext cx="2173873" cy="17649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Callout 18"/>
          <p:cNvSpPr/>
          <p:nvPr/>
        </p:nvSpPr>
        <p:spPr>
          <a:xfrm>
            <a:off x="381000" y="2895600"/>
            <a:ext cx="1752599" cy="849199"/>
          </a:xfrm>
          <a:prstGeom prst="cloudCallout">
            <a:avLst>
              <a:gd name="adj1" fmla="val 66479"/>
              <a:gd name="adj2" fmla="val 13207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385916" y="5840961"/>
            <a:ext cx="1752599" cy="849199"/>
          </a:xfrm>
          <a:prstGeom prst="cloudCallout">
            <a:avLst>
              <a:gd name="adj1" fmla="val 37867"/>
              <a:gd name="adj2" fmla="val -16664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6953347" y="1759125"/>
            <a:ext cx="1752599" cy="849199"/>
          </a:xfrm>
          <a:prstGeom prst="cloudCallout">
            <a:avLst>
              <a:gd name="adj1" fmla="val -168303"/>
              <a:gd name="adj2" fmla="val 6260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352800" y="3200400"/>
            <a:ext cx="3600548" cy="1905000"/>
          </a:xfrm>
          <a:prstGeom prst="flowChartAlternateProcess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Callout 23"/>
          <p:cNvSpPr/>
          <p:nvPr/>
        </p:nvSpPr>
        <p:spPr>
          <a:xfrm>
            <a:off x="6565670" y="5840960"/>
            <a:ext cx="1752599" cy="849199"/>
          </a:xfrm>
          <a:prstGeom prst="cloudCallout">
            <a:avLst>
              <a:gd name="adj1" fmla="val -116130"/>
              <a:gd name="adj2" fmla="val -23090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 rot="687907">
            <a:off x="4265592" y="2622497"/>
            <a:ext cx="2585594" cy="821613"/>
          </a:xfrm>
          <a:prstGeom prst="flowChartAlternateProcess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Alternate Process 27"/>
          <p:cNvSpPr/>
          <p:nvPr/>
        </p:nvSpPr>
        <p:spPr>
          <a:xfrm rot="687907">
            <a:off x="4079339" y="5220647"/>
            <a:ext cx="1242068" cy="821613"/>
          </a:xfrm>
          <a:prstGeom prst="flowChartAlternateProcess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51435" y="3829579"/>
            <a:ext cx="878473" cy="73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62200" y="152400"/>
            <a:ext cx="533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96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59895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My Documents\ca hinh t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283" y="2667000"/>
            <a:ext cx="3833895" cy="28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My Documents\ca hinh th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473" y="2183725"/>
            <a:ext cx="3580826" cy="251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My Documents\che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178" y="4659168"/>
            <a:ext cx="3946121" cy="203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3834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14600" y="3048000"/>
            <a:ext cx="19050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6362539" y="2667000"/>
            <a:ext cx="1714661" cy="1409700"/>
          </a:xfrm>
          <a:prstGeom prst="flowChartDecis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0711021">
            <a:off x="4881152" y="5393672"/>
            <a:ext cx="3372750" cy="1100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73726" y="5562600"/>
            <a:ext cx="34018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0750" y="50292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25298" y="407439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7305" y="590870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62200" y="152400"/>
            <a:ext cx="533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7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598950"/>
            <a:ext cx="3765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2286000"/>
            <a:ext cx="6705600" cy="426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75038" y="3413125"/>
            <a:ext cx="2651125" cy="210343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171825" y="4052888"/>
            <a:ext cx="365125" cy="182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171825" y="4692650"/>
            <a:ext cx="365125" cy="184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171825" y="4235450"/>
            <a:ext cx="274638" cy="184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171825" y="4419600"/>
            <a:ext cx="274638" cy="273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94150" y="3048000"/>
            <a:ext cx="457200" cy="5476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451350" y="3048000"/>
            <a:ext cx="914400" cy="182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65750" y="3230563"/>
            <a:ext cx="174625" cy="398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Triangle 28"/>
          <p:cNvSpPr/>
          <p:nvPr/>
        </p:nvSpPr>
        <p:spPr>
          <a:xfrm rot="2711739">
            <a:off x="6272394" y="4110831"/>
            <a:ext cx="712788" cy="708025"/>
          </a:xfrm>
          <a:prstGeom prst="rtTriangl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022725" y="5334000"/>
            <a:ext cx="92075" cy="273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14800" y="5607050"/>
            <a:ext cx="365125" cy="92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479925" y="5516563"/>
            <a:ext cx="184150" cy="182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86400" y="5424488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943600" y="4967288"/>
            <a:ext cx="274638" cy="182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943600" y="5149850"/>
            <a:ext cx="274638" cy="2746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35475" y="4052888"/>
            <a:ext cx="274638" cy="182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618038" y="4235450"/>
            <a:ext cx="92075" cy="2746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43400" y="4510088"/>
            <a:ext cx="274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Connector 38"/>
          <p:cNvSpPr/>
          <p:nvPr/>
        </p:nvSpPr>
        <p:spPr>
          <a:xfrm>
            <a:off x="3749675" y="4052888"/>
            <a:ext cx="273050" cy="182562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389438" y="3138488"/>
            <a:ext cx="274637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754563" y="3138488"/>
            <a:ext cx="182562" cy="2746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029200" y="3230563"/>
            <a:ext cx="182563" cy="182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 rot="746474">
            <a:off x="3603650" y="3605400"/>
            <a:ext cx="560388" cy="3097212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9437" y="2895600"/>
            <a:ext cx="4011675" cy="2895600"/>
          </a:xfrm>
          <a:prstGeom prst="rect">
            <a:avLst/>
          </a:prstGeom>
        </p:spPr>
      </p:pic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362200" y="228600"/>
            <a:ext cx="533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65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9" grpId="0" animBg="1"/>
      <p:bldP spid="39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472625"/>
            <a:ext cx="5032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142" y="2212975"/>
            <a:ext cx="1590675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3104" y="2209800"/>
            <a:ext cx="1590675" cy="36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9179" y="2192337"/>
            <a:ext cx="1590675" cy="36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2861392" y="2768600"/>
            <a:ext cx="7191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2861392" y="3921125"/>
            <a:ext cx="7191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2861392" y="5002212"/>
            <a:ext cx="7191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5669679" y="2768600"/>
            <a:ext cx="719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5669679" y="3921125"/>
            <a:ext cx="719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5669679" y="5002212"/>
            <a:ext cx="719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62200" y="76200"/>
            <a:ext cx="533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40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472625"/>
            <a:ext cx="4341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143001" y="2209800"/>
            <a:ext cx="7162800" cy="4648200"/>
            <a:chOff x="240" y="720"/>
            <a:chExt cx="5328" cy="3501"/>
          </a:xfrm>
        </p:grpSpPr>
        <p:pic>
          <p:nvPicPr>
            <p:cNvPr id="7" name="Picture 13" descr="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96"/>
              <a:ext cx="2496" cy="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4" descr="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496"/>
              <a:ext cx="2496" cy="1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5" descr="T018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720"/>
              <a:ext cx="2496" cy="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62200" y="152400"/>
            <a:ext cx="533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2015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3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</TotalTime>
  <Words>356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XP-PRO-2011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NP-COMPUTER</dc:creator>
  <cp:lastModifiedBy>MayTinhDucDung</cp:lastModifiedBy>
  <cp:revision>21</cp:revision>
  <dcterms:created xsi:type="dcterms:W3CDTF">2015-03-29T13:11:32Z</dcterms:created>
  <dcterms:modified xsi:type="dcterms:W3CDTF">2015-11-14T14:16:50Z</dcterms:modified>
</cp:coreProperties>
</file>